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48" r:id="rId1"/>
  </p:sldMasterIdLst>
  <p:notesMasterIdLst>
    <p:notesMasterId r:id="rId9"/>
  </p:notesMasterIdLst>
  <p:sldIdLst>
    <p:sldId id="257" r:id="rId2"/>
    <p:sldId id="278" r:id="rId3"/>
    <p:sldId id="279" r:id="rId4"/>
    <p:sldId id="280" r:id="rId5"/>
    <p:sldId id="281" r:id="rId6"/>
    <p:sldId id="282" r:id="rId7"/>
    <p:sldId id="283" r:id="rId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6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s>
</file>

<file path=ppt/diagrams/_rels/drawing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589894-1EF3-4287-94BE-5D918FA37FC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67D7632C-5BDB-4DA0-8AAA-48C2347802AE}">
      <dgm:prSet phldrT="[テキスト]" custT="1"/>
      <dgm:spPr>
        <a:solidFill>
          <a:srgbClr val="92D050"/>
        </a:solidFill>
      </dgm:spPr>
      <dgm:t>
        <a:bodyPr/>
        <a:lstStyle/>
        <a:p>
          <a:r>
            <a:rPr kumimoji="1" lang="ja-JP" altLang="en-US" sz="1800" dirty="0"/>
            <a:t>車輪の回転を制御するロボット</a:t>
          </a:r>
        </a:p>
      </dgm:t>
    </dgm:pt>
    <dgm:pt modelId="{108DE43F-3203-4AF9-A5A4-A639338B6131}" type="parTrans" cxnId="{A1854174-2D1C-4B28-B477-DDA67513429A}">
      <dgm:prSet/>
      <dgm:spPr/>
      <dgm:t>
        <a:bodyPr/>
        <a:lstStyle/>
        <a:p>
          <a:endParaRPr kumimoji="1" lang="ja-JP" altLang="en-US"/>
        </a:p>
      </dgm:t>
    </dgm:pt>
    <dgm:pt modelId="{79E2CD25-5E4C-46A2-BA67-61B8EF922E40}" type="sibTrans" cxnId="{A1854174-2D1C-4B28-B477-DDA67513429A}">
      <dgm:prSet/>
      <dgm:spPr/>
      <dgm:t>
        <a:bodyPr/>
        <a:lstStyle/>
        <a:p>
          <a:endParaRPr kumimoji="1" lang="ja-JP" altLang="en-US"/>
        </a:p>
      </dgm:t>
    </dgm:pt>
    <dgm:pt modelId="{352D5879-DDF6-4D63-AF1A-340132B9A65F}">
      <dgm:prSet phldrT="[テキスト]" custT="1"/>
      <dgm:spPr/>
      <dgm:t>
        <a:bodyPr/>
        <a:lstStyle/>
        <a:p>
          <a:r>
            <a:rPr kumimoji="1" lang="ja-JP" altLang="en-US" sz="1600" dirty="0"/>
            <a:t>モーターの回転運動（動作）を制御する。</a:t>
          </a:r>
        </a:p>
      </dgm:t>
    </dgm:pt>
    <dgm:pt modelId="{BAA68210-6FC6-44FA-92AD-98B9025C3374}" type="parTrans" cxnId="{7B45BF20-38F6-434B-95E7-67EBC7C6241A}">
      <dgm:prSet/>
      <dgm:spPr/>
      <dgm:t>
        <a:bodyPr/>
        <a:lstStyle/>
        <a:p>
          <a:endParaRPr kumimoji="1" lang="ja-JP" altLang="en-US"/>
        </a:p>
      </dgm:t>
    </dgm:pt>
    <dgm:pt modelId="{2D24FF97-C51F-4707-9305-977CFC26E05B}" type="sibTrans" cxnId="{7B45BF20-38F6-434B-95E7-67EBC7C6241A}">
      <dgm:prSet/>
      <dgm:spPr/>
      <dgm:t>
        <a:bodyPr/>
        <a:lstStyle/>
        <a:p>
          <a:endParaRPr kumimoji="1" lang="ja-JP" altLang="en-US"/>
        </a:p>
      </dgm:t>
    </dgm:pt>
    <dgm:pt modelId="{94469887-B8D8-4C6E-9802-D6FAC45494EB}">
      <dgm:prSet phldrT="[テキスト]" custT="1"/>
      <dgm:spPr>
        <a:solidFill>
          <a:srgbClr val="92D050"/>
        </a:solidFill>
      </dgm:spPr>
      <dgm:t>
        <a:bodyPr/>
        <a:lstStyle/>
        <a:p>
          <a:r>
            <a:rPr kumimoji="1" lang="ja-JP" altLang="en-US" sz="1600" dirty="0"/>
            <a:t>関節の角度を制御するロボット</a:t>
          </a:r>
        </a:p>
      </dgm:t>
    </dgm:pt>
    <dgm:pt modelId="{F5F59994-0CBE-4226-B387-C5B1E7446CCB}" type="parTrans" cxnId="{07967BDD-C818-41D7-B502-60CBAC0CA604}">
      <dgm:prSet/>
      <dgm:spPr/>
      <dgm:t>
        <a:bodyPr/>
        <a:lstStyle/>
        <a:p>
          <a:endParaRPr kumimoji="1" lang="ja-JP" altLang="en-US"/>
        </a:p>
      </dgm:t>
    </dgm:pt>
    <dgm:pt modelId="{6A97006F-AB1C-45A7-A6FB-9529DF5CDEB3}" type="sibTrans" cxnId="{07967BDD-C818-41D7-B502-60CBAC0CA604}">
      <dgm:prSet/>
      <dgm:spPr/>
      <dgm:t>
        <a:bodyPr/>
        <a:lstStyle/>
        <a:p>
          <a:endParaRPr kumimoji="1" lang="ja-JP" altLang="en-US"/>
        </a:p>
      </dgm:t>
    </dgm:pt>
    <dgm:pt modelId="{D7E0FAAD-9595-46F1-898D-F0B8208761C1}">
      <dgm:prSet phldrT="[テキスト]" custT="1"/>
      <dgm:spPr/>
      <dgm:t>
        <a:bodyPr/>
        <a:lstStyle/>
        <a:p>
          <a:r>
            <a:rPr kumimoji="1" lang="ja-JP" altLang="en-US" sz="1600" dirty="0"/>
            <a:t>サーボモータの回転軸の角度（状態）を制御する</a:t>
          </a:r>
          <a:r>
            <a:rPr kumimoji="1" lang="ja-JP" altLang="en-US" sz="1050" dirty="0"/>
            <a:t>。</a:t>
          </a:r>
        </a:p>
      </dgm:t>
    </dgm:pt>
    <dgm:pt modelId="{B96FB902-9247-4785-998C-2EE6B63AF2ED}" type="parTrans" cxnId="{277884CB-8D8A-44EE-9D07-008929F7A209}">
      <dgm:prSet/>
      <dgm:spPr/>
      <dgm:t>
        <a:bodyPr/>
        <a:lstStyle/>
        <a:p>
          <a:endParaRPr kumimoji="1" lang="ja-JP" altLang="en-US"/>
        </a:p>
      </dgm:t>
    </dgm:pt>
    <dgm:pt modelId="{10456701-B50F-45A2-9CB5-5BB122E7C91E}" type="sibTrans" cxnId="{277884CB-8D8A-44EE-9D07-008929F7A209}">
      <dgm:prSet/>
      <dgm:spPr/>
      <dgm:t>
        <a:bodyPr/>
        <a:lstStyle/>
        <a:p>
          <a:endParaRPr kumimoji="1" lang="ja-JP" altLang="en-US"/>
        </a:p>
      </dgm:t>
    </dgm:pt>
    <dgm:pt modelId="{5DD94DE4-159D-44D2-992D-C66E915FAA49}" type="pres">
      <dgm:prSet presAssocID="{23589894-1EF3-4287-94BE-5D918FA37FC0}" presName="linear" presStyleCnt="0">
        <dgm:presLayoutVars>
          <dgm:animLvl val="lvl"/>
          <dgm:resizeHandles val="exact"/>
        </dgm:presLayoutVars>
      </dgm:prSet>
      <dgm:spPr/>
    </dgm:pt>
    <dgm:pt modelId="{36DFD298-9BDB-450D-BD9D-7E2DFFA882B6}" type="pres">
      <dgm:prSet presAssocID="{67D7632C-5BDB-4DA0-8AAA-48C2347802AE}" presName="parentText" presStyleLbl="node1" presStyleIdx="0" presStyleCnt="2" custLinFactY="-409028" custLinFactNeighborY="-500000">
        <dgm:presLayoutVars>
          <dgm:chMax val="0"/>
          <dgm:bulletEnabled val="1"/>
        </dgm:presLayoutVars>
      </dgm:prSet>
      <dgm:spPr/>
    </dgm:pt>
    <dgm:pt modelId="{3CBCB133-5824-4026-9A3A-F4E5CDB02696}" type="pres">
      <dgm:prSet presAssocID="{67D7632C-5BDB-4DA0-8AAA-48C2347802AE}" presName="childText" presStyleLbl="revTx" presStyleIdx="0" presStyleCnt="2">
        <dgm:presLayoutVars>
          <dgm:bulletEnabled val="1"/>
        </dgm:presLayoutVars>
      </dgm:prSet>
      <dgm:spPr/>
    </dgm:pt>
    <dgm:pt modelId="{44D7EA1E-3B47-484E-A278-E6B9D527930C}" type="pres">
      <dgm:prSet presAssocID="{94469887-B8D8-4C6E-9802-D6FAC45494EB}" presName="parentText" presStyleLbl="node1" presStyleIdx="1" presStyleCnt="2" custLinFactNeighborY="10223">
        <dgm:presLayoutVars>
          <dgm:chMax val="0"/>
          <dgm:bulletEnabled val="1"/>
        </dgm:presLayoutVars>
      </dgm:prSet>
      <dgm:spPr/>
    </dgm:pt>
    <dgm:pt modelId="{EF24371A-3650-43FD-8B0C-A6860A938217}" type="pres">
      <dgm:prSet presAssocID="{94469887-B8D8-4C6E-9802-D6FAC45494EB}" presName="childText" presStyleLbl="revTx" presStyleIdx="1" presStyleCnt="2" custLinFactNeighborX="870" custLinFactNeighborY="2188">
        <dgm:presLayoutVars>
          <dgm:bulletEnabled val="1"/>
        </dgm:presLayoutVars>
      </dgm:prSet>
      <dgm:spPr/>
    </dgm:pt>
  </dgm:ptLst>
  <dgm:cxnLst>
    <dgm:cxn modelId="{AC7B6215-8297-48D0-B7BC-D6EA8DA1CF38}" type="presOf" srcId="{94469887-B8D8-4C6E-9802-D6FAC45494EB}" destId="{44D7EA1E-3B47-484E-A278-E6B9D527930C}" srcOrd="0" destOrd="0" presId="urn:microsoft.com/office/officeart/2005/8/layout/vList2"/>
    <dgm:cxn modelId="{7B45BF20-38F6-434B-95E7-67EBC7C6241A}" srcId="{67D7632C-5BDB-4DA0-8AAA-48C2347802AE}" destId="{352D5879-DDF6-4D63-AF1A-340132B9A65F}" srcOrd="0" destOrd="0" parTransId="{BAA68210-6FC6-44FA-92AD-98B9025C3374}" sibTransId="{2D24FF97-C51F-4707-9305-977CFC26E05B}"/>
    <dgm:cxn modelId="{A7FA8737-78CF-460F-B660-33089A2B056B}" type="presOf" srcId="{352D5879-DDF6-4D63-AF1A-340132B9A65F}" destId="{3CBCB133-5824-4026-9A3A-F4E5CDB02696}" srcOrd="0" destOrd="0" presId="urn:microsoft.com/office/officeart/2005/8/layout/vList2"/>
    <dgm:cxn modelId="{F3D64465-3604-4644-A91C-B441050CBDC2}" type="presOf" srcId="{67D7632C-5BDB-4DA0-8AAA-48C2347802AE}" destId="{36DFD298-9BDB-450D-BD9D-7E2DFFA882B6}" srcOrd="0" destOrd="0" presId="urn:microsoft.com/office/officeart/2005/8/layout/vList2"/>
    <dgm:cxn modelId="{5DC0D06A-8D4C-4254-B544-B56ECA2A55F9}" type="presOf" srcId="{D7E0FAAD-9595-46F1-898D-F0B8208761C1}" destId="{EF24371A-3650-43FD-8B0C-A6860A938217}" srcOrd="0" destOrd="0" presId="urn:microsoft.com/office/officeart/2005/8/layout/vList2"/>
    <dgm:cxn modelId="{A1854174-2D1C-4B28-B477-DDA67513429A}" srcId="{23589894-1EF3-4287-94BE-5D918FA37FC0}" destId="{67D7632C-5BDB-4DA0-8AAA-48C2347802AE}" srcOrd="0" destOrd="0" parTransId="{108DE43F-3203-4AF9-A5A4-A639338B6131}" sibTransId="{79E2CD25-5E4C-46A2-BA67-61B8EF922E40}"/>
    <dgm:cxn modelId="{9E367A79-1688-4CEB-91DD-EB83F9E51E27}" type="presOf" srcId="{23589894-1EF3-4287-94BE-5D918FA37FC0}" destId="{5DD94DE4-159D-44D2-992D-C66E915FAA49}" srcOrd="0" destOrd="0" presId="urn:microsoft.com/office/officeart/2005/8/layout/vList2"/>
    <dgm:cxn modelId="{277884CB-8D8A-44EE-9D07-008929F7A209}" srcId="{94469887-B8D8-4C6E-9802-D6FAC45494EB}" destId="{D7E0FAAD-9595-46F1-898D-F0B8208761C1}" srcOrd="0" destOrd="0" parTransId="{B96FB902-9247-4785-998C-2EE6B63AF2ED}" sibTransId="{10456701-B50F-45A2-9CB5-5BB122E7C91E}"/>
    <dgm:cxn modelId="{07967BDD-C818-41D7-B502-60CBAC0CA604}" srcId="{23589894-1EF3-4287-94BE-5D918FA37FC0}" destId="{94469887-B8D8-4C6E-9802-D6FAC45494EB}" srcOrd="1" destOrd="0" parTransId="{F5F59994-0CBE-4226-B387-C5B1E7446CCB}" sibTransId="{6A97006F-AB1C-45A7-A6FB-9529DF5CDEB3}"/>
    <dgm:cxn modelId="{3D7CEFDC-E0DA-44E3-BE99-494F2054C284}" type="presParOf" srcId="{5DD94DE4-159D-44D2-992D-C66E915FAA49}" destId="{36DFD298-9BDB-450D-BD9D-7E2DFFA882B6}" srcOrd="0" destOrd="0" presId="urn:microsoft.com/office/officeart/2005/8/layout/vList2"/>
    <dgm:cxn modelId="{D24B0C8E-CC66-4537-B57F-51C8F67552CD}" type="presParOf" srcId="{5DD94DE4-159D-44D2-992D-C66E915FAA49}" destId="{3CBCB133-5824-4026-9A3A-F4E5CDB02696}" srcOrd="1" destOrd="0" presId="urn:microsoft.com/office/officeart/2005/8/layout/vList2"/>
    <dgm:cxn modelId="{CB31301F-BA8B-43F2-B12C-ED285C6053C9}" type="presParOf" srcId="{5DD94DE4-159D-44D2-992D-C66E915FAA49}" destId="{44D7EA1E-3B47-484E-A278-E6B9D527930C}" srcOrd="2" destOrd="0" presId="urn:microsoft.com/office/officeart/2005/8/layout/vList2"/>
    <dgm:cxn modelId="{DB87728C-8AF3-487E-87C2-7E3EE6F6D4FB}" type="presParOf" srcId="{5DD94DE4-159D-44D2-992D-C66E915FAA49}" destId="{EF24371A-3650-43FD-8B0C-A6860A93821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7A36BB-70EF-4FF2-B607-CBD84295B8DA}"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kumimoji="1" lang="ja-JP" altLang="en-US"/>
        </a:p>
      </dgm:t>
    </dgm:pt>
    <dgm:pt modelId="{C1CA2A6C-2102-44C4-B1BF-867ED97FA851}">
      <dgm:prSet phldrT="[テキスト]"/>
      <dgm:spPr/>
      <dgm:t>
        <a:bodyPr/>
        <a:lstStyle/>
        <a:p>
          <a:pPr>
            <a:spcAft>
              <a:spcPts val="0"/>
            </a:spcAft>
          </a:pPr>
          <a:r>
            <a:rPr kumimoji="1" lang="ja-JP" altLang="en-US" dirty="0"/>
            <a:t>サーボモータの稼働範囲</a:t>
          </a:r>
        </a:p>
      </dgm:t>
    </dgm:pt>
    <dgm:pt modelId="{A07C8ED9-EDB0-4E14-9449-708F5C193929}" type="parTrans" cxnId="{CCEE848A-D89B-427B-80BE-05105C58D136}">
      <dgm:prSet/>
      <dgm:spPr/>
      <dgm:t>
        <a:bodyPr/>
        <a:lstStyle/>
        <a:p>
          <a:endParaRPr kumimoji="1" lang="ja-JP" altLang="en-US"/>
        </a:p>
      </dgm:t>
    </dgm:pt>
    <dgm:pt modelId="{CE4E1966-0BB7-4041-B6C4-72711ED613EF}" type="sibTrans" cxnId="{CCEE848A-D89B-427B-80BE-05105C58D136}">
      <dgm:prSet/>
      <dgm:spPr/>
      <dgm:t>
        <a:bodyPr/>
        <a:lstStyle/>
        <a:p>
          <a:endParaRPr kumimoji="1" lang="ja-JP" altLang="en-US"/>
        </a:p>
      </dgm:t>
    </dgm:pt>
    <dgm:pt modelId="{2DD9D7BD-9A2D-4BF2-BE0E-352D16CCBBFB}">
      <dgm:prSet phldrT="[テキスト]"/>
      <dgm:spPr/>
      <dgm:t>
        <a:bodyPr/>
        <a:lstStyle/>
        <a:p>
          <a:pPr>
            <a:spcAft>
              <a:spcPts val="0"/>
            </a:spcAft>
          </a:pPr>
          <a:r>
            <a:rPr kumimoji="1" lang="ja-JP" altLang="en-US"/>
            <a:t>サーボモーターの取り付け位置に注意する。</a:t>
          </a:r>
        </a:p>
      </dgm:t>
    </dgm:pt>
    <dgm:pt modelId="{28C5B89F-B293-4DCC-B136-A4C667C424A6}" type="parTrans" cxnId="{AD8DA29C-07B4-4DC6-B9CA-DE304A4C70B3}">
      <dgm:prSet/>
      <dgm:spPr/>
      <dgm:t>
        <a:bodyPr/>
        <a:lstStyle/>
        <a:p>
          <a:endParaRPr kumimoji="1" lang="ja-JP" altLang="en-US"/>
        </a:p>
      </dgm:t>
    </dgm:pt>
    <dgm:pt modelId="{2C60DF1F-3D73-4C10-8197-29924F30FEBE}" type="sibTrans" cxnId="{AD8DA29C-07B4-4DC6-B9CA-DE304A4C70B3}">
      <dgm:prSet/>
      <dgm:spPr/>
      <dgm:t>
        <a:bodyPr/>
        <a:lstStyle/>
        <a:p>
          <a:endParaRPr kumimoji="1" lang="ja-JP" altLang="en-US"/>
        </a:p>
      </dgm:t>
    </dgm:pt>
    <dgm:pt modelId="{281035F9-2CF7-4D60-A084-AA85374CDFC2}">
      <dgm:prSet phldrT="[テキスト]"/>
      <dgm:spPr/>
      <dgm:t>
        <a:bodyPr/>
        <a:lstStyle/>
        <a:p>
          <a:pPr>
            <a:spcAft>
              <a:spcPts val="0"/>
            </a:spcAft>
          </a:pPr>
          <a:r>
            <a:rPr kumimoji="1" lang="ja-JP" altLang="en-US"/>
            <a:t>サーボモーターのトルク</a:t>
          </a:r>
        </a:p>
      </dgm:t>
    </dgm:pt>
    <dgm:pt modelId="{2EF89A30-F421-43CC-B3E6-0278ACC22176}" type="parTrans" cxnId="{27E98881-1C19-42A1-8805-890D186140D0}">
      <dgm:prSet/>
      <dgm:spPr/>
      <dgm:t>
        <a:bodyPr/>
        <a:lstStyle/>
        <a:p>
          <a:endParaRPr kumimoji="1" lang="ja-JP" altLang="en-US"/>
        </a:p>
      </dgm:t>
    </dgm:pt>
    <dgm:pt modelId="{57FD276F-D597-4118-9725-EC49A239C584}" type="sibTrans" cxnId="{27E98881-1C19-42A1-8805-890D186140D0}">
      <dgm:prSet/>
      <dgm:spPr/>
      <dgm:t>
        <a:bodyPr/>
        <a:lstStyle/>
        <a:p>
          <a:endParaRPr kumimoji="1" lang="ja-JP" altLang="en-US"/>
        </a:p>
      </dgm:t>
    </dgm:pt>
    <dgm:pt modelId="{7603D544-BEFE-4099-810F-0B7D47086C2C}">
      <dgm:prSet phldrT="[テキスト]"/>
      <dgm:spPr/>
      <dgm:t>
        <a:bodyPr/>
        <a:lstStyle/>
        <a:p>
          <a:r>
            <a:rPr kumimoji="1" lang="ja-JP" altLang="en-US"/>
            <a:t>電池の内部抵抗で電流が制限される。</a:t>
          </a:r>
        </a:p>
      </dgm:t>
    </dgm:pt>
    <dgm:pt modelId="{BF198FDB-A688-40F5-A08A-F78AFF1DC290}" type="parTrans" cxnId="{C6C1696B-653A-4806-8092-684412B60CCE}">
      <dgm:prSet/>
      <dgm:spPr/>
      <dgm:t>
        <a:bodyPr/>
        <a:lstStyle/>
        <a:p>
          <a:endParaRPr kumimoji="1" lang="ja-JP" altLang="en-US"/>
        </a:p>
      </dgm:t>
    </dgm:pt>
    <dgm:pt modelId="{203492B3-878D-4B29-9DC0-07A04C4B6263}" type="sibTrans" cxnId="{C6C1696B-653A-4806-8092-684412B60CCE}">
      <dgm:prSet/>
      <dgm:spPr/>
      <dgm:t>
        <a:bodyPr/>
        <a:lstStyle/>
        <a:p>
          <a:endParaRPr kumimoji="1" lang="ja-JP" altLang="en-US"/>
        </a:p>
      </dgm:t>
    </dgm:pt>
    <dgm:pt modelId="{DC8D7375-E3A0-429C-8538-F4F58DDC48D1}">
      <dgm:prSet phldrT="[テキスト]"/>
      <dgm:spPr/>
      <dgm:t>
        <a:bodyPr/>
        <a:lstStyle/>
        <a:p>
          <a:r>
            <a:rPr kumimoji="1" lang="ja-JP" altLang="en-US"/>
            <a:t>アルカリ乾電池は</a:t>
          </a:r>
          <a:r>
            <a:rPr kumimoji="1" lang="en-US" altLang="ja-JP"/>
            <a:t>1A </a:t>
          </a:r>
          <a:r>
            <a:rPr kumimoji="1" lang="ja-JP" altLang="en-US"/>
            <a:t>程度が限度です。</a:t>
          </a:r>
        </a:p>
      </dgm:t>
    </dgm:pt>
    <dgm:pt modelId="{367502F6-612F-4469-B860-2A5AE067923F}" type="parTrans" cxnId="{2B599633-C1E7-44BD-B58C-25D660510F52}">
      <dgm:prSet/>
      <dgm:spPr/>
      <dgm:t>
        <a:bodyPr/>
        <a:lstStyle/>
        <a:p>
          <a:endParaRPr kumimoji="1" lang="ja-JP" altLang="en-US"/>
        </a:p>
      </dgm:t>
    </dgm:pt>
    <dgm:pt modelId="{3646AACE-C8CF-41B0-AD28-4C374DEE4D21}" type="sibTrans" cxnId="{2B599633-C1E7-44BD-B58C-25D660510F52}">
      <dgm:prSet/>
      <dgm:spPr/>
      <dgm:t>
        <a:bodyPr/>
        <a:lstStyle/>
        <a:p>
          <a:endParaRPr kumimoji="1" lang="ja-JP" altLang="en-US"/>
        </a:p>
      </dgm:t>
    </dgm:pt>
    <dgm:pt modelId="{59E8751E-33F6-49D7-815E-C69B31A1BC8A}">
      <dgm:prSet phldrT="[テキスト]"/>
      <dgm:spPr/>
      <dgm:t>
        <a:bodyPr/>
        <a:lstStyle/>
        <a:p>
          <a:pPr>
            <a:spcAft>
              <a:spcPts val="0"/>
            </a:spcAft>
          </a:pPr>
          <a:r>
            <a:rPr kumimoji="1" lang="ja-JP" altLang="en-US"/>
            <a:t>サーボモータの軸の回転角で姿勢を保っている。</a:t>
          </a:r>
        </a:p>
      </dgm:t>
    </dgm:pt>
    <dgm:pt modelId="{1BE2B7E4-8F6A-4779-9705-3957124F8FE3}" type="sibTrans" cxnId="{9A588116-EDB1-479A-88BA-82231799A347}">
      <dgm:prSet/>
      <dgm:spPr/>
      <dgm:t>
        <a:bodyPr/>
        <a:lstStyle/>
        <a:p>
          <a:endParaRPr kumimoji="1" lang="ja-JP" altLang="en-US"/>
        </a:p>
      </dgm:t>
    </dgm:pt>
    <dgm:pt modelId="{0185C70A-DA96-45C0-8965-143B9B703BAE}" type="parTrans" cxnId="{9A588116-EDB1-479A-88BA-82231799A347}">
      <dgm:prSet/>
      <dgm:spPr/>
      <dgm:t>
        <a:bodyPr/>
        <a:lstStyle/>
        <a:p>
          <a:endParaRPr kumimoji="1" lang="ja-JP" altLang="en-US"/>
        </a:p>
      </dgm:t>
    </dgm:pt>
    <dgm:pt modelId="{77F426D9-24CB-49EC-B818-DD471769F3D8}" type="pres">
      <dgm:prSet presAssocID="{FB7A36BB-70EF-4FF2-B607-CBD84295B8DA}" presName="linear" presStyleCnt="0">
        <dgm:presLayoutVars>
          <dgm:dir/>
          <dgm:resizeHandles val="exact"/>
        </dgm:presLayoutVars>
      </dgm:prSet>
      <dgm:spPr/>
    </dgm:pt>
    <dgm:pt modelId="{3946B427-6ABA-4CCA-9166-51643AC58BCF}" type="pres">
      <dgm:prSet presAssocID="{C1CA2A6C-2102-44C4-B1BF-867ED97FA851}" presName="comp" presStyleCnt="0"/>
      <dgm:spPr/>
    </dgm:pt>
    <dgm:pt modelId="{36CC4667-16E3-4943-863F-17D615CFAE69}" type="pres">
      <dgm:prSet presAssocID="{C1CA2A6C-2102-44C4-B1BF-867ED97FA851}" presName="box" presStyleLbl="node1" presStyleIdx="0" presStyleCnt="3" custLinFactNeighborX="-2777" custLinFactNeighborY="-50437"/>
      <dgm:spPr/>
    </dgm:pt>
    <dgm:pt modelId="{6E5BD989-FD34-4929-909F-DB78C346807B}" type="pres">
      <dgm:prSet presAssocID="{C1CA2A6C-2102-44C4-B1BF-867ED97FA851}"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9A30CA62-0BD2-42FE-B317-376CF27F36AD}" type="pres">
      <dgm:prSet presAssocID="{C1CA2A6C-2102-44C4-B1BF-867ED97FA851}" presName="text" presStyleLbl="node1" presStyleIdx="0" presStyleCnt="3">
        <dgm:presLayoutVars>
          <dgm:bulletEnabled val="1"/>
        </dgm:presLayoutVars>
      </dgm:prSet>
      <dgm:spPr/>
    </dgm:pt>
    <dgm:pt modelId="{E6EA0CAE-A09F-450A-BE9C-C0698944E509}" type="pres">
      <dgm:prSet presAssocID="{CE4E1966-0BB7-4041-B6C4-72711ED613EF}" presName="spacer" presStyleCnt="0"/>
      <dgm:spPr/>
    </dgm:pt>
    <dgm:pt modelId="{20DB198F-710F-4A39-B552-C328E22F4728}" type="pres">
      <dgm:prSet presAssocID="{281035F9-2CF7-4D60-A084-AA85374CDFC2}" presName="comp" presStyleCnt="0"/>
      <dgm:spPr/>
    </dgm:pt>
    <dgm:pt modelId="{C569C0A2-C34A-4D7D-9BC7-793A88F2AE92}" type="pres">
      <dgm:prSet presAssocID="{281035F9-2CF7-4D60-A084-AA85374CDFC2}" presName="box" presStyleLbl="node1" presStyleIdx="1" presStyleCnt="3" custLinFactNeighborX="163" custLinFactNeighborY="-23110"/>
      <dgm:spPr/>
    </dgm:pt>
    <dgm:pt modelId="{D8169EEA-12C9-4CD2-8A28-AEB1B9A09AF2}" type="pres">
      <dgm:prSet presAssocID="{281035F9-2CF7-4D60-A084-AA85374CDFC2}"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dgm:spPr>
    </dgm:pt>
    <dgm:pt modelId="{08E8E489-B5B3-471D-BB86-3F3B5C70E9A0}" type="pres">
      <dgm:prSet presAssocID="{281035F9-2CF7-4D60-A084-AA85374CDFC2}" presName="text" presStyleLbl="node1" presStyleIdx="1" presStyleCnt="3">
        <dgm:presLayoutVars>
          <dgm:bulletEnabled val="1"/>
        </dgm:presLayoutVars>
      </dgm:prSet>
      <dgm:spPr/>
    </dgm:pt>
    <dgm:pt modelId="{A9B24CC3-B4D8-43EE-9250-7580A966CCCA}" type="pres">
      <dgm:prSet presAssocID="{57FD276F-D597-4118-9725-EC49A239C584}" presName="spacer" presStyleCnt="0"/>
      <dgm:spPr/>
    </dgm:pt>
    <dgm:pt modelId="{42842065-8418-49BE-902B-3E92816C73B0}" type="pres">
      <dgm:prSet presAssocID="{7603D544-BEFE-4099-810F-0B7D47086C2C}" presName="comp" presStyleCnt="0"/>
      <dgm:spPr/>
    </dgm:pt>
    <dgm:pt modelId="{99D9B9BF-5908-441E-9DFE-043EE71053B9}" type="pres">
      <dgm:prSet presAssocID="{7603D544-BEFE-4099-810F-0B7D47086C2C}" presName="box" presStyleLbl="node1" presStyleIdx="2" presStyleCnt="3"/>
      <dgm:spPr/>
    </dgm:pt>
    <dgm:pt modelId="{D1C9CB7D-A9CE-4138-96B4-79D7691FFA3E}" type="pres">
      <dgm:prSet presAssocID="{7603D544-BEFE-4099-810F-0B7D47086C2C}"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dgm:spPr>
    </dgm:pt>
    <dgm:pt modelId="{B466B77F-8866-4FD5-9436-389495D6081F}" type="pres">
      <dgm:prSet presAssocID="{7603D544-BEFE-4099-810F-0B7D47086C2C}" presName="text" presStyleLbl="node1" presStyleIdx="2" presStyleCnt="3">
        <dgm:presLayoutVars>
          <dgm:bulletEnabled val="1"/>
        </dgm:presLayoutVars>
      </dgm:prSet>
      <dgm:spPr/>
    </dgm:pt>
  </dgm:ptLst>
  <dgm:cxnLst>
    <dgm:cxn modelId="{3D667206-B3BC-4C7D-910F-C52011EDD464}" type="presOf" srcId="{7603D544-BEFE-4099-810F-0B7D47086C2C}" destId="{99D9B9BF-5908-441E-9DFE-043EE71053B9}" srcOrd="0" destOrd="0" presId="urn:microsoft.com/office/officeart/2005/8/layout/vList4"/>
    <dgm:cxn modelId="{9A588116-EDB1-479A-88BA-82231799A347}" srcId="{281035F9-2CF7-4D60-A084-AA85374CDFC2}" destId="{59E8751E-33F6-49D7-815E-C69B31A1BC8A}" srcOrd="0" destOrd="0" parTransId="{0185C70A-DA96-45C0-8965-143B9B703BAE}" sibTransId="{1BE2B7E4-8F6A-4779-9705-3957124F8FE3}"/>
    <dgm:cxn modelId="{BFF0AC27-021A-4B15-B7AE-C634693584D2}" type="presOf" srcId="{DC8D7375-E3A0-429C-8538-F4F58DDC48D1}" destId="{B466B77F-8866-4FD5-9436-389495D6081F}" srcOrd="1" destOrd="1" presId="urn:microsoft.com/office/officeart/2005/8/layout/vList4"/>
    <dgm:cxn modelId="{2B599633-C1E7-44BD-B58C-25D660510F52}" srcId="{7603D544-BEFE-4099-810F-0B7D47086C2C}" destId="{DC8D7375-E3A0-429C-8538-F4F58DDC48D1}" srcOrd="0" destOrd="0" parTransId="{367502F6-612F-4469-B860-2A5AE067923F}" sibTransId="{3646AACE-C8CF-41B0-AD28-4C374DEE4D21}"/>
    <dgm:cxn modelId="{B97F4045-4C79-4B94-89C6-4C6F4EA1C736}" type="presOf" srcId="{DC8D7375-E3A0-429C-8538-F4F58DDC48D1}" destId="{99D9B9BF-5908-441E-9DFE-043EE71053B9}" srcOrd="0" destOrd="1" presId="urn:microsoft.com/office/officeart/2005/8/layout/vList4"/>
    <dgm:cxn modelId="{D332B349-7078-4C68-BB38-1980182BBA84}" type="presOf" srcId="{FB7A36BB-70EF-4FF2-B607-CBD84295B8DA}" destId="{77F426D9-24CB-49EC-B818-DD471769F3D8}" srcOrd="0" destOrd="0" presId="urn:microsoft.com/office/officeart/2005/8/layout/vList4"/>
    <dgm:cxn modelId="{C6C1696B-653A-4806-8092-684412B60CCE}" srcId="{FB7A36BB-70EF-4FF2-B607-CBD84295B8DA}" destId="{7603D544-BEFE-4099-810F-0B7D47086C2C}" srcOrd="2" destOrd="0" parTransId="{BF198FDB-A688-40F5-A08A-F78AFF1DC290}" sibTransId="{203492B3-878D-4B29-9DC0-07A04C4B6263}"/>
    <dgm:cxn modelId="{EE19D870-1A0E-41EE-88B7-70515653B437}" type="presOf" srcId="{7603D544-BEFE-4099-810F-0B7D47086C2C}" destId="{B466B77F-8866-4FD5-9436-389495D6081F}" srcOrd="1" destOrd="0" presId="urn:microsoft.com/office/officeart/2005/8/layout/vList4"/>
    <dgm:cxn modelId="{DAB3A676-AB37-4616-8839-E3A9BB314E16}" type="presOf" srcId="{281035F9-2CF7-4D60-A084-AA85374CDFC2}" destId="{08E8E489-B5B3-471D-BB86-3F3B5C70E9A0}" srcOrd="1" destOrd="0" presId="urn:microsoft.com/office/officeart/2005/8/layout/vList4"/>
    <dgm:cxn modelId="{27E98881-1C19-42A1-8805-890D186140D0}" srcId="{FB7A36BB-70EF-4FF2-B607-CBD84295B8DA}" destId="{281035F9-2CF7-4D60-A084-AA85374CDFC2}" srcOrd="1" destOrd="0" parTransId="{2EF89A30-F421-43CC-B3E6-0278ACC22176}" sibTransId="{57FD276F-D597-4118-9725-EC49A239C584}"/>
    <dgm:cxn modelId="{CCEE848A-D89B-427B-80BE-05105C58D136}" srcId="{FB7A36BB-70EF-4FF2-B607-CBD84295B8DA}" destId="{C1CA2A6C-2102-44C4-B1BF-867ED97FA851}" srcOrd="0" destOrd="0" parTransId="{A07C8ED9-EDB0-4E14-9449-708F5C193929}" sibTransId="{CE4E1966-0BB7-4041-B6C4-72711ED613EF}"/>
    <dgm:cxn modelId="{14F65E94-B439-455B-8249-945C5BE4F997}" type="presOf" srcId="{59E8751E-33F6-49D7-815E-C69B31A1BC8A}" destId="{08E8E489-B5B3-471D-BB86-3F3B5C70E9A0}" srcOrd="1" destOrd="1" presId="urn:microsoft.com/office/officeart/2005/8/layout/vList4"/>
    <dgm:cxn modelId="{AD8DA29C-07B4-4DC6-B9CA-DE304A4C70B3}" srcId="{C1CA2A6C-2102-44C4-B1BF-867ED97FA851}" destId="{2DD9D7BD-9A2D-4BF2-BE0E-352D16CCBBFB}" srcOrd="0" destOrd="0" parTransId="{28C5B89F-B293-4DCC-B136-A4C667C424A6}" sibTransId="{2C60DF1F-3D73-4C10-8197-29924F30FEBE}"/>
    <dgm:cxn modelId="{4CE44EAD-7605-4520-9371-27898200C6BB}" type="presOf" srcId="{59E8751E-33F6-49D7-815E-C69B31A1BC8A}" destId="{C569C0A2-C34A-4D7D-9BC7-793A88F2AE92}" srcOrd="0" destOrd="1" presId="urn:microsoft.com/office/officeart/2005/8/layout/vList4"/>
    <dgm:cxn modelId="{AAA118B5-6A8F-4E23-8EEA-44F3E2537785}" type="presOf" srcId="{281035F9-2CF7-4D60-A084-AA85374CDFC2}" destId="{C569C0A2-C34A-4D7D-9BC7-793A88F2AE92}" srcOrd="0" destOrd="0" presId="urn:microsoft.com/office/officeart/2005/8/layout/vList4"/>
    <dgm:cxn modelId="{E39E62BD-6E5C-47A6-A4AF-9241547E14D6}" type="presOf" srcId="{2DD9D7BD-9A2D-4BF2-BE0E-352D16CCBBFB}" destId="{9A30CA62-0BD2-42FE-B317-376CF27F36AD}" srcOrd="1" destOrd="1" presId="urn:microsoft.com/office/officeart/2005/8/layout/vList4"/>
    <dgm:cxn modelId="{579366F0-CA29-47C4-90A7-946646CE12B8}" type="presOf" srcId="{C1CA2A6C-2102-44C4-B1BF-867ED97FA851}" destId="{9A30CA62-0BD2-42FE-B317-376CF27F36AD}" srcOrd="1" destOrd="0" presId="urn:microsoft.com/office/officeart/2005/8/layout/vList4"/>
    <dgm:cxn modelId="{38BB79F0-F177-450E-8CEC-A1727ECA69DF}" type="presOf" srcId="{C1CA2A6C-2102-44C4-B1BF-867ED97FA851}" destId="{36CC4667-16E3-4943-863F-17D615CFAE69}" srcOrd="0" destOrd="0" presId="urn:microsoft.com/office/officeart/2005/8/layout/vList4"/>
    <dgm:cxn modelId="{A70280FB-087B-4B5E-9B93-EE56D845E382}" type="presOf" srcId="{2DD9D7BD-9A2D-4BF2-BE0E-352D16CCBBFB}" destId="{36CC4667-16E3-4943-863F-17D615CFAE69}" srcOrd="0" destOrd="1" presId="urn:microsoft.com/office/officeart/2005/8/layout/vList4"/>
    <dgm:cxn modelId="{971C99ED-F462-43C1-9086-51D83022344F}" type="presParOf" srcId="{77F426D9-24CB-49EC-B818-DD471769F3D8}" destId="{3946B427-6ABA-4CCA-9166-51643AC58BCF}" srcOrd="0" destOrd="0" presId="urn:microsoft.com/office/officeart/2005/8/layout/vList4"/>
    <dgm:cxn modelId="{19146E3B-D105-4911-8F46-AFC42D23B3C9}" type="presParOf" srcId="{3946B427-6ABA-4CCA-9166-51643AC58BCF}" destId="{36CC4667-16E3-4943-863F-17D615CFAE69}" srcOrd="0" destOrd="0" presId="urn:microsoft.com/office/officeart/2005/8/layout/vList4"/>
    <dgm:cxn modelId="{B2C39B73-A92D-4F95-983A-09EF3C92A7C2}" type="presParOf" srcId="{3946B427-6ABA-4CCA-9166-51643AC58BCF}" destId="{6E5BD989-FD34-4929-909F-DB78C346807B}" srcOrd="1" destOrd="0" presId="urn:microsoft.com/office/officeart/2005/8/layout/vList4"/>
    <dgm:cxn modelId="{99D044D7-929E-4226-BE88-D21FFCC0CA11}" type="presParOf" srcId="{3946B427-6ABA-4CCA-9166-51643AC58BCF}" destId="{9A30CA62-0BD2-42FE-B317-376CF27F36AD}" srcOrd="2" destOrd="0" presId="urn:microsoft.com/office/officeart/2005/8/layout/vList4"/>
    <dgm:cxn modelId="{F488B16B-A69C-4233-B49F-71A6FAA5A5F6}" type="presParOf" srcId="{77F426D9-24CB-49EC-B818-DD471769F3D8}" destId="{E6EA0CAE-A09F-450A-BE9C-C0698944E509}" srcOrd="1" destOrd="0" presId="urn:microsoft.com/office/officeart/2005/8/layout/vList4"/>
    <dgm:cxn modelId="{117F0D5E-0D32-4DA0-8F75-49F8EF1972E6}" type="presParOf" srcId="{77F426D9-24CB-49EC-B818-DD471769F3D8}" destId="{20DB198F-710F-4A39-B552-C328E22F4728}" srcOrd="2" destOrd="0" presId="urn:microsoft.com/office/officeart/2005/8/layout/vList4"/>
    <dgm:cxn modelId="{AAE39B27-7139-49C8-8F32-31978A033FAB}" type="presParOf" srcId="{20DB198F-710F-4A39-B552-C328E22F4728}" destId="{C569C0A2-C34A-4D7D-9BC7-793A88F2AE92}" srcOrd="0" destOrd="0" presId="urn:microsoft.com/office/officeart/2005/8/layout/vList4"/>
    <dgm:cxn modelId="{6C03C2A8-1191-4D27-A37B-56308F6F91BD}" type="presParOf" srcId="{20DB198F-710F-4A39-B552-C328E22F4728}" destId="{D8169EEA-12C9-4CD2-8A28-AEB1B9A09AF2}" srcOrd="1" destOrd="0" presId="urn:microsoft.com/office/officeart/2005/8/layout/vList4"/>
    <dgm:cxn modelId="{776EA98C-1402-44A8-BEA8-8C070DBFBD58}" type="presParOf" srcId="{20DB198F-710F-4A39-B552-C328E22F4728}" destId="{08E8E489-B5B3-471D-BB86-3F3B5C70E9A0}" srcOrd="2" destOrd="0" presId="urn:microsoft.com/office/officeart/2005/8/layout/vList4"/>
    <dgm:cxn modelId="{277C4D3F-934D-4D4F-AE12-6317BA254AA2}" type="presParOf" srcId="{77F426D9-24CB-49EC-B818-DD471769F3D8}" destId="{A9B24CC3-B4D8-43EE-9250-7580A966CCCA}" srcOrd="3" destOrd="0" presId="urn:microsoft.com/office/officeart/2005/8/layout/vList4"/>
    <dgm:cxn modelId="{ED3EAD9E-CA83-4A2B-904F-C56E97E5127F}" type="presParOf" srcId="{77F426D9-24CB-49EC-B818-DD471769F3D8}" destId="{42842065-8418-49BE-902B-3E92816C73B0}" srcOrd="4" destOrd="0" presId="urn:microsoft.com/office/officeart/2005/8/layout/vList4"/>
    <dgm:cxn modelId="{1A0A54AE-23AE-4D8B-827E-ED982A8AFA12}" type="presParOf" srcId="{42842065-8418-49BE-902B-3E92816C73B0}" destId="{99D9B9BF-5908-441E-9DFE-043EE71053B9}" srcOrd="0" destOrd="0" presId="urn:microsoft.com/office/officeart/2005/8/layout/vList4"/>
    <dgm:cxn modelId="{BAB81D63-429E-4CD6-97CA-4E0F85E7B52C}" type="presParOf" srcId="{42842065-8418-49BE-902B-3E92816C73B0}" destId="{D1C9CB7D-A9CE-4138-96B4-79D7691FFA3E}" srcOrd="1" destOrd="0" presId="urn:microsoft.com/office/officeart/2005/8/layout/vList4"/>
    <dgm:cxn modelId="{E8588964-A48C-4640-BFD5-8A46864AD34A}" type="presParOf" srcId="{42842065-8418-49BE-902B-3E92816C73B0}" destId="{B466B77F-8866-4FD5-9436-389495D6081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110ED8-409D-4400-90F6-D2847A50DE13}" type="doc">
      <dgm:prSet loTypeId="urn:microsoft.com/office/officeart/2005/8/layout/process4" loCatId="list" qsTypeId="urn:microsoft.com/office/officeart/2005/8/quickstyle/simple1" qsCatId="simple" csTypeId="urn:microsoft.com/office/officeart/2005/8/colors/accent0_3" csCatId="mainScheme" phldr="1"/>
      <dgm:spPr/>
      <dgm:t>
        <a:bodyPr/>
        <a:lstStyle/>
        <a:p>
          <a:endParaRPr kumimoji="1" lang="ja-JP" altLang="en-US"/>
        </a:p>
      </dgm:t>
    </dgm:pt>
    <dgm:pt modelId="{EE31F684-7995-4C86-BAC0-CAB711B93FF0}">
      <dgm:prSet phldrT="[テキスト]" custT="1"/>
      <dgm:spPr>
        <a:solidFill>
          <a:srgbClr val="92D050"/>
        </a:solidFill>
      </dgm:spPr>
      <dgm:t>
        <a:bodyPr/>
        <a:lstStyle/>
        <a:p>
          <a:r>
            <a:rPr kumimoji="1" lang="ja-JP" altLang="en-US" sz="1000">
              <a:solidFill>
                <a:schemeClr val="tx1"/>
              </a:solidFill>
            </a:rPr>
            <a:t>動作 </a:t>
          </a:r>
          <a:r>
            <a:rPr kumimoji="1" lang="en-US" altLang="ja-JP" sz="1000">
              <a:solidFill>
                <a:schemeClr val="tx1"/>
              </a:solidFill>
            </a:rPr>
            <a:t>1 </a:t>
          </a:r>
          <a:endParaRPr kumimoji="1" lang="ja-JP" altLang="en-US" sz="1000">
            <a:solidFill>
              <a:schemeClr val="tx1"/>
            </a:solidFill>
          </a:endParaRPr>
        </a:p>
      </dgm:t>
    </dgm:pt>
    <dgm:pt modelId="{3B724CF1-F06E-40FE-907D-10C0E216A4AD}" type="parTrans" cxnId="{B01A4F74-25D7-4B9E-98C7-6E843BF7898E}">
      <dgm:prSet/>
      <dgm:spPr/>
      <dgm:t>
        <a:bodyPr/>
        <a:lstStyle/>
        <a:p>
          <a:endParaRPr kumimoji="1" lang="ja-JP" altLang="en-US"/>
        </a:p>
      </dgm:t>
    </dgm:pt>
    <dgm:pt modelId="{DF5F15DB-22F0-468C-A1A5-3FCD34452D38}" type="sibTrans" cxnId="{B01A4F74-25D7-4B9E-98C7-6E843BF7898E}">
      <dgm:prSet/>
      <dgm:spPr/>
      <dgm:t>
        <a:bodyPr/>
        <a:lstStyle/>
        <a:p>
          <a:endParaRPr kumimoji="1" lang="ja-JP" altLang="en-US"/>
        </a:p>
      </dgm:t>
    </dgm:pt>
    <dgm:pt modelId="{52EA3C2D-F3D7-4B7B-BA8A-4EC552522CFB}">
      <dgm:prSet phldrT="[テキスト]"/>
      <dgm:spPr/>
      <dgm:t>
        <a:bodyPr/>
        <a:lstStyle/>
        <a:p>
          <a:r>
            <a:rPr kumimoji="1" lang="ja-JP" altLang="en-US"/>
            <a:t>最初の姿勢（各関節の角度）</a:t>
          </a:r>
        </a:p>
      </dgm:t>
    </dgm:pt>
    <dgm:pt modelId="{7461A455-B822-4FC1-9053-5EA7A87C24D0}" type="parTrans" cxnId="{730D5C4C-3B50-4692-80DB-3C437FE75C55}">
      <dgm:prSet/>
      <dgm:spPr/>
      <dgm:t>
        <a:bodyPr/>
        <a:lstStyle/>
        <a:p>
          <a:endParaRPr kumimoji="1" lang="ja-JP" altLang="en-US"/>
        </a:p>
      </dgm:t>
    </dgm:pt>
    <dgm:pt modelId="{D66EF49E-ACF9-4E07-B5CD-DB3A1379D2BC}" type="sibTrans" cxnId="{730D5C4C-3B50-4692-80DB-3C437FE75C55}">
      <dgm:prSet/>
      <dgm:spPr/>
      <dgm:t>
        <a:bodyPr/>
        <a:lstStyle/>
        <a:p>
          <a:endParaRPr kumimoji="1" lang="ja-JP" altLang="en-US"/>
        </a:p>
      </dgm:t>
    </dgm:pt>
    <dgm:pt modelId="{A1DDCD8E-F08F-446D-8CFB-99BD70052737}">
      <dgm:prSet phldrT="[テキスト]"/>
      <dgm:spPr/>
      <dgm:t>
        <a:bodyPr/>
        <a:lstStyle/>
        <a:p>
          <a:r>
            <a:rPr kumimoji="1" lang="ja-JP" altLang="en-US"/>
            <a:t>状態の変化にかかる時間</a:t>
          </a:r>
        </a:p>
      </dgm:t>
    </dgm:pt>
    <dgm:pt modelId="{584571B5-109D-4FA4-A0FB-D932BD04B2E9}" type="parTrans" cxnId="{4E29D4CE-6B8E-414A-9A02-2D6F48677D26}">
      <dgm:prSet/>
      <dgm:spPr/>
      <dgm:t>
        <a:bodyPr/>
        <a:lstStyle/>
        <a:p>
          <a:endParaRPr kumimoji="1" lang="ja-JP" altLang="en-US"/>
        </a:p>
      </dgm:t>
    </dgm:pt>
    <dgm:pt modelId="{DC5EE1F2-2F3C-4EB1-BEC9-E7F2E50EB182}" type="sibTrans" cxnId="{4E29D4CE-6B8E-414A-9A02-2D6F48677D26}">
      <dgm:prSet/>
      <dgm:spPr/>
      <dgm:t>
        <a:bodyPr/>
        <a:lstStyle/>
        <a:p>
          <a:endParaRPr kumimoji="1" lang="ja-JP" altLang="en-US"/>
        </a:p>
      </dgm:t>
    </dgm:pt>
    <dgm:pt modelId="{0C0A56CF-6DBC-4B44-ADF9-552DA671F4AD}">
      <dgm:prSet phldrT="[テキスト]" custT="1"/>
      <dgm:spPr>
        <a:solidFill>
          <a:srgbClr val="92D050"/>
        </a:solidFill>
      </dgm:spPr>
      <dgm:t>
        <a:bodyPr/>
        <a:lstStyle/>
        <a:p>
          <a:r>
            <a:rPr kumimoji="1" lang="ja-JP" altLang="en-US" sz="1000">
              <a:solidFill>
                <a:schemeClr val="tx1"/>
              </a:solidFill>
            </a:rPr>
            <a:t>動作 </a:t>
          </a:r>
          <a:r>
            <a:rPr kumimoji="1" lang="en-US" altLang="ja-JP" sz="1000">
              <a:solidFill>
                <a:schemeClr val="tx1"/>
              </a:solidFill>
            </a:rPr>
            <a:t>2</a:t>
          </a:r>
          <a:endParaRPr kumimoji="1" lang="ja-JP" altLang="en-US" sz="1000">
            <a:solidFill>
              <a:schemeClr val="tx1"/>
            </a:solidFill>
          </a:endParaRPr>
        </a:p>
      </dgm:t>
    </dgm:pt>
    <dgm:pt modelId="{B50B3527-6E2F-4A6E-B56A-74E94448C626}" type="parTrans" cxnId="{223CF90E-00C0-4F1B-9668-6AF7D173742E}">
      <dgm:prSet/>
      <dgm:spPr/>
      <dgm:t>
        <a:bodyPr/>
        <a:lstStyle/>
        <a:p>
          <a:endParaRPr kumimoji="1" lang="ja-JP" altLang="en-US"/>
        </a:p>
      </dgm:t>
    </dgm:pt>
    <dgm:pt modelId="{59C16189-8458-401A-AA6D-DAD595A4951E}" type="sibTrans" cxnId="{223CF90E-00C0-4F1B-9668-6AF7D173742E}">
      <dgm:prSet/>
      <dgm:spPr/>
      <dgm:t>
        <a:bodyPr/>
        <a:lstStyle/>
        <a:p>
          <a:endParaRPr kumimoji="1" lang="ja-JP" altLang="en-US"/>
        </a:p>
      </dgm:t>
    </dgm:pt>
    <dgm:pt modelId="{495CF03B-AE2E-4919-9D83-C0BD9C3D4053}">
      <dgm:prSet phldrT="[テキスト]"/>
      <dgm:spPr/>
      <dgm:t>
        <a:bodyPr/>
        <a:lstStyle/>
        <a:p>
          <a:r>
            <a:rPr kumimoji="1" lang="ja-JP" altLang="en-US"/>
            <a:t>次の姿勢（各関節の角度）</a:t>
          </a:r>
        </a:p>
      </dgm:t>
    </dgm:pt>
    <dgm:pt modelId="{487B1E49-DA5D-4D33-BEDE-F91976BA5BBA}" type="parTrans" cxnId="{45E775E9-0DDC-47FE-A18B-16260DCF80D6}">
      <dgm:prSet/>
      <dgm:spPr/>
      <dgm:t>
        <a:bodyPr/>
        <a:lstStyle/>
        <a:p>
          <a:endParaRPr kumimoji="1" lang="ja-JP" altLang="en-US"/>
        </a:p>
      </dgm:t>
    </dgm:pt>
    <dgm:pt modelId="{F9D189D1-4658-4840-998B-E117ADC8F05E}" type="sibTrans" cxnId="{45E775E9-0DDC-47FE-A18B-16260DCF80D6}">
      <dgm:prSet/>
      <dgm:spPr/>
      <dgm:t>
        <a:bodyPr/>
        <a:lstStyle/>
        <a:p>
          <a:endParaRPr kumimoji="1" lang="ja-JP" altLang="en-US"/>
        </a:p>
      </dgm:t>
    </dgm:pt>
    <dgm:pt modelId="{5807037D-4A89-45E7-B3C1-57447CEE822A}">
      <dgm:prSet phldrT="[テキスト]"/>
      <dgm:spPr/>
      <dgm:t>
        <a:bodyPr/>
        <a:lstStyle/>
        <a:p>
          <a:r>
            <a:rPr kumimoji="1" lang="ja-JP" altLang="en-US"/>
            <a:t>状態の変化にかかる時間。</a:t>
          </a:r>
        </a:p>
      </dgm:t>
    </dgm:pt>
    <dgm:pt modelId="{FE2BECB0-C8C7-4716-AF0F-ED41FB4BB7AA}" type="parTrans" cxnId="{AC992FDC-CDF8-4529-9A7F-DD16D73BEB2A}">
      <dgm:prSet/>
      <dgm:spPr/>
      <dgm:t>
        <a:bodyPr/>
        <a:lstStyle/>
        <a:p>
          <a:endParaRPr kumimoji="1" lang="ja-JP" altLang="en-US"/>
        </a:p>
      </dgm:t>
    </dgm:pt>
    <dgm:pt modelId="{78D15B46-4F08-4B6A-B1A2-B434E9ABB931}" type="sibTrans" cxnId="{AC992FDC-CDF8-4529-9A7F-DD16D73BEB2A}">
      <dgm:prSet/>
      <dgm:spPr/>
      <dgm:t>
        <a:bodyPr/>
        <a:lstStyle/>
        <a:p>
          <a:endParaRPr kumimoji="1" lang="ja-JP" altLang="en-US"/>
        </a:p>
      </dgm:t>
    </dgm:pt>
    <dgm:pt modelId="{16F945B7-16DD-4F72-AF50-A46B538466C7}">
      <dgm:prSet phldrT="[テキスト]" custT="1"/>
      <dgm:spPr>
        <a:solidFill>
          <a:srgbClr val="92D050"/>
        </a:solidFill>
      </dgm:spPr>
      <dgm:t>
        <a:bodyPr/>
        <a:lstStyle/>
        <a:p>
          <a:r>
            <a:rPr kumimoji="1" lang="ja-JP" altLang="en-US" sz="1000">
              <a:solidFill>
                <a:schemeClr val="tx1"/>
              </a:solidFill>
            </a:rPr>
            <a:t>動作 </a:t>
          </a:r>
          <a:r>
            <a:rPr kumimoji="1" lang="en-US" altLang="ja-JP" sz="1000">
              <a:solidFill>
                <a:schemeClr val="tx1"/>
              </a:solidFill>
            </a:rPr>
            <a:t>3 </a:t>
          </a:r>
          <a:endParaRPr kumimoji="1" lang="ja-JP" altLang="en-US" sz="1000">
            <a:solidFill>
              <a:schemeClr val="tx1"/>
            </a:solidFill>
          </a:endParaRPr>
        </a:p>
      </dgm:t>
    </dgm:pt>
    <dgm:pt modelId="{44E63B56-DC1E-4812-8D78-C2D92E56B91E}" type="parTrans" cxnId="{EF0E1CBD-58FF-4E28-8A56-65A0584CC041}">
      <dgm:prSet/>
      <dgm:spPr/>
      <dgm:t>
        <a:bodyPr/>
        <a:lstStyle/>
        <a:p>
          <a:endParaRPr kumimoji="1" lang="ja-JP" altLang="en-US"/>
        </a:p>
      </dgm:t>
    </dgm:pt>
    <dgm:pt modelId="{C68AC901-3F2D-4917-996A-3BE091E3DF92}" type="sibTrans" cxnId="{EF0E1CBD-58FF-4E28-8A56-65A0584CC041}">
      <dgm:prSet/>
      <dgm:spPr/>
      <dgm:t>
        <a:bodyPr/>
        <a:lstStyle/>
        <a:p>
          <a:endParaRPr kumimoji="1" lang="ja-JP" altLang="en-US"/>
        </a:p>
      </dgm:t>
    </dgm:pt>
    <dgm:pt modelId="{EBAE45DE-4112-43E3-993F-B03838E16A9D}">
      <dgm:prSet phldrT="[テキスト]"/>
      <dgm:spPr/>
      <dgm:t>
        <a:bodyPr/>
        <a:lstStyle/>
        <a:p>
          <a:r>
            <a:rPr kumimoji="1" lang="ja-JP" altLang="en-US"/>
            <a:t>次の姿勢（各関節の角度）</a:t>
          </a:r>
        </a:p>
      </dgm:t>
    </dgm:pt>
    <dgm:pt modelId="{5ADBE74E-D012-43F7-A65E-6740681594B7}" type="parTrans" cxnId="{60646188-726E-42EB-9120-6AC0FF1866D5}">
      <dgm:prSet/>
      <dgm:spPr/>
      <dgm:t>
        <a:bodyPr/>
        <a:lstStyle/>
        <a:p>
          <a:endParaRPr kumimoji="1" lang="ja-JP" altLang="en-US"/>
        </a:p>
      </dgm:t>
    </dgm:pt>
    <dgm:pt modelId="{00B1CBC9-BE54-4CDB-9E4B-52787370968B}" type="sibTrans" cxnId="{60646188-726E-42EB-9120-6AC0FF1866D5}">
      <dgm:prSet/>
      <dgm:spPr/>
      <dgm:t>
        <a:bodyPr/>
        <a:lstStyle/>
        <a:p>
          <a:endParaRPr kumimoji="1" lang="ja-JP" altLang="en-US"/>
        </a:p>
      </dgm:t>
    </dgm:pt>
    <dgm:pt modelId="{075FD909-715A-48D2-829B-C94EFC08218F}">
      <dgm:prSet phldrT="[テキスト]"/>
      <dgm:spPr/>
      <dgm:t>
        <a:bodyPr/>
        <a:lstStyle/>
        <a:p>
          <a:r>
            <a:rPr kumimoji="1" lang="ja-JP" altLang="en-US"/>
            <a:t>状態の変化にかかる時間</a:t>
          </a:r>
        </a:p>
      </dgm:t>
    </dgm:pt>
    <dgm:pt modelId="{3BE69FFF-3262-4304-9F46-FC933FBF3675}" type="parTrans" cxnId="{1F50A7B9-BC7F-4C0B-8667-0E09D8C69D16}">
      <dgm:prSet/>
      <dgm:spPr/>
      <dgm:t>
        <a:bodyPr/>
        <a:lstStyle/>
        <a:p>
          <a:endParaRPr kumimoji="1" lang="ja-JP" altLang="en-US"/>
        </a:p>
      </dgm:t>
    </dgm:pt>
    <dgm:pt modelId="{65D5B3CA-1D53-4863-B813-B09C5D1B3ED0}" type="sibTrans" cxnId="{1F50A7B9-BC7F-4C0B-8667-0E09D8C69D16}">
      <dgm:prSet/>
      <dgm:spPr/>
      <dgm:t>
        <a:bodyPr/>
        <a:lstStyle/>
        <a:p>
          <a:endParaRPr kumimoji="1" lang="ja-JP" altLang="en-US"/>
        </a:p>
      </dgm:t>
    </dgm:pt>
    <dgm:pt modelId="{3B5D056D-013D-4B78-8371-7EE05DA15E2C}" type="pres">
      <dgm:prSet presAssocID="{2B110ED8-409D-4400-90F6-D2847A50DE13}" presName="Name0" presStyleCnt="0">
        <dgm:presLayoutVars>
          <dgm:dir/>
          <dgm:animLvl val="lvl"/>
          <dgm:resizeHandles val="exact"/>
        </dgm:presLayoutVars>
      </dgm:prSet>
      <dgm:spPr/>
    </dgm:pt>
    <dgm:pt modelId="{DBD60150-A2FD-4BE3-AA0F-3A0B3D450E4B}" type="pres">
      <dgm:prSet presAssocID="{16F945B7-16DD-4F72-AF50-A46B538466C7}" presName="boxAndChildren" presStyleCnt="0"/>
      <dgm:spPr/>
    </dgm:pt>
    <dgm:pt modelId="{7659C3B3-DAFB-4069-ACB1-AC9B97792E9E}" type="pres">
      <dgm:prSet presAssocID="{16F945B7-16DD-4F72-AF50-A46B538466C7}" presName="parentTextBox" presStyleLbl="node1" presStyleIdx="0" presStyleCnt="3"/>
      <dgm:spPr/>
    </dgm:pt>
    <dgm:pt modelId="{99CC3001-91E5-4681-A5F4-3DEAB86CCBD0}" type="pres">
      <dgm:prSet presAssocID="{16F945B7-16DD-4F72-AF50-A46B538466C7}" presName="entireBox" presStyleLbl="node1" presStyleIdx="0" presStyleCnt="3"/>
      <dgm:spPr/>
    </dgm:pt>
    <dgm:pt modelId="{A949E8B0-AF18-40D3-A39D-6250D11AA5A5}" type="pres">
      <dgm:prSet presAssocID="{16F945B7-16DD-4F72-AF50-A46B538466C7}" presName="descendantBox" presStyleCnt="0"/>
      <dgm:spPr/>
    </dgm:pt>
    <dgm:pt modelId="{1778D9BB-77C2-4176-8BFE-094A646B4671}" type="pres">
      <dgm:prSet presAssocID="{EBAE45DE-4112-43E3-993F-B03838E16A9D}" presName="childTextBox" presStyleLbl="fgAccFollowNode1" presStyleIdx="0" presStyleCnt="6">
        <dgm:presLayoutVars>
          <dgm:bulletEnabled val="1"/>
        </dgm:presLayoutVars>
      </dgm:prSet>
      <dgm:spPr/>
    </dgm:pt>
    <dgm:pt modelId="{638214A6-8A0D-4183-A362-013DE2FA6D87}" type="pres">
      <dgm:prSet presAssocID="{075FD909-715A-48D2-829B-C94EFC08218F}" presName="childTextBox" presStyleLbl="fgAccFollowNode1" presStyleIdx="1" presStyleCnt="6">
        <dgm:presLayoutVars>
          <dgm:bulletEnabled val="1"/>
        </dgm:presLayoutVars>
      </dgm:prSet>
      <dgm:spPr/>
    </dgm:pt>
    <dgm:pt modelId="{16B00343-DD72-4C64-B781-CEC2AD544F06}" type="pres">
      <dgm:prSet presAssocID="{59C16189-8458-401A-AA6D-DAD595A4951E}" presName="sp" presStyleCnt="0"/>
      <dgm:spPr/>
    </dgm:pt>
    <dgm:pt modelId="{218A06C0-82C3-4537-9B26-7B3961841BAD}" type="pres">
      <dgm:prSet presAssocID="{0C0A56CF-6DBC-4B44-ADF9-552DA671F4AD}" presName="arrowAndChildren" presStyleCnt="0"/>
      <dgm:spPr/>
    </dgm:pt>
    <dgm:pt modelId="{98953016-72CD-492A-8EA6-448135266FB6}" type="pres">
      <dgm:prSet presAssocID="{0C0A56CF-6DBC-4B44-ADF9-552DA671F4AD}" presName="parentTextArrow" presStyleLbl="node1" presStyleIdx="0" presStyleCnt="3"/>
      <dgm:spPr/>
    </dgm:pt>
    <dgm:pt modelId="{EEBA8CCD-2A33-4C5E-AF20-62A2C3D0950D}" type="pres">
      <dgm:prSet presAssocID="{0C0A56CF-6DBC-4B44-ADF9-552DA671F4AD}" presName="arrow" presStyleLbl="node1" presStyleIdx="1" presStyleCnt="3" custLinFactNeighborX="-20" custLinFactNeighborY="-3967"/>
      <dgm:spPr/>
    </dgm:pt>
    <dgm:pt modelId="{24E762B9-1CDB-4AA5-97F4-FCB76C239B96}" type="pres">
      <dgm:prSet presAssocID="{0C0A56CF-6DBC-4B44-ADF9-552DA671F4AD}" presName="descendantArrow" presStyleCnt="0"/>
      <dgm:spPr/>
    </dgm:pt>
    <dgm:pt modelId="{02DC4583-2523-462F-B051-EA612236D6AE}" type="pres">
      <dgm:prSet presAssocID="{495CF03B-AE2E-4919-9D83-C0BD9C3D4053}" presName="childTextArrow" presStyleLbl="fgAccFollowNode1" presStyleIdx="2" presStyleCnt="6">
        <dgm:presLayoutVars>
          <dgm:bulletEnabled val="1"/>
        </dgm:presLayoutVars>
      </dgm:prSet>
      <dgm:spPr/>
    </dgm:pt>
    <dgm:pt modelId="{43537D2F-53F9-4E0F-98B9-1E723B00EEE1}" type="pres">
      <dgm:prSet presAssocID="{5807037D-4A89-45E7-B3C1-57447CEE822A}" presName="childTextArrow" presStyleLbl="fgAccFollowNode1" presStyleIdx="3" presStyleCnt="6">
        <dgm:presLayoutVars>
          <dgm:bulletEnabled val="1"/>
        </dgm:presLayoutVars>
      </dgm:prSet>
      <dgm:spPr/>
    </dgm:pt>
    <dgm:pt modelId="{F377CC4B-653F-4792-A92C-F76E7559F1F8}" type="pres">
      <dgm:prSet presAssocID="{DF5F15DB-22F0-468C-A1A5-3FCD34452D38}" presName="sp" presStyleCnt="0"/>
      <dgm:spPr/>
    </dgm:pt>
    <dgm:pt modelId="{69F447F6-F8BE-4477-B6C5-8A73610D5BFC}" type="pres">
      <dgm:prSet presAssocID="{EE31F684-7995-4C86-BAC0-CAB711B93FF0}" presName="arrowAndChildren" presStyleCnt="0"/>
      <dgm:spPr/>
    </dgm:pt>
    <dgm:pt modelId="{9DF746E0-DCB2-4543-9F8A-29D016FE20DE}" type="pres">
      <dgm:prSet presAssocID="{EE31F684-7995-4C86-BAC0-CAB711B93FF0}" presName="parentTextArrow" presStyleLbl="node1" presStyleIdx="1" presStyleCnt="3"/>
      <dgm:spPr/>
    </dgm:pt>
    <dgm:pt modelId="{214835B6-40DD-4A3B-B82D-D990FAD6DF46}" type="pres">
      <dgm:prSet presAssocID="{EE31F684-7995-4C86-BAC0-CAB711B93FF0}" presName="arrow" presStyleLbl="node1" presStyleIdx="2" presStyleCnt="3" custLinFactNeighborY="-47"/>
      <dgm:spPr/>
    </dgm:pt>
    <dgm:pt modelId="{A1A5D1D8-2676-40BC-AF41-6EBB055C3438}" type="pres">
      <dgm:prSet presAssocID="{EE31F684-7995-4C86-BAC0-CAB711B93FF0}" presName="descendantArrow" presStyleCnt="0"/>
      <dgm:spPr/>
    </dgm:pt>
    <dgm:pt modelId="{AA7A2EFB-2AA4-4149-A909-455F95A16EDE}" type="pres">
      <dgm:prSet presAssocID="{52EA3C2D-F3D7-4B7B-BA8A-4EC552522CFB}" presName="childTextArrow" presStyleLbl="fgAccFollowNode1" presStyleIdx="4" presStyleCnt="6">
        <dgm:presLayoutVars>
          <dgm:bulletEnabled val="1"/>
        </dgm:presLayoutVars>
      </dgm:prSet>
      <dgm:spPr/>
    </dgm:pt>
    <dgm:pt modelId="{FDE0C501-646F-4764-B5A9-182620E8FADD}" type="pres">
      <dgm:prSet presAssocID="{A1DDCD8E-F08F-446D-8CFB-99BD70052737}" presName="childTextArrow" presStyleLbl="fgAccFollowNode1" presStyleIdx="5" presStyleCnt="6">
        <dgm:presLayoutVars>
          <dgm:bulletEnabled val="1"/>
        </dgm:presLayoutVars>
      </dgm:prSet>
      <dgm:spPr/>
    </dgm:pt>
  </dgm:ptLst>
  <dgm:cxnLst>
    <dgm:cxn modelId="{223CF90E-00C0-4F1B-9668-6AF7D173742E}" srcId="{2B110ED8-409D-4400-90F6-D2847A50DE13}" destId="{0C0A56CF-6DBC-4B44-ADF9-552DA671F4AD}" srcOrd="1" destOrd="0" parTransId="{B50B3527-6E2F-4A6E-B56A-74E94448C626}" sibTransId="{59C16189-8458-401A-AA6D-DAD595A4951E}"/>
    <dgm:cxn modelId="{EC828821-421A-464F-B360-398AFF27D4EE}" type="presOf" srcId="{495CF03B-AE2E-4919-9D83-C0BD9C3D4053}" destId="{02DC4583-2523-462F-B051-EA612236D6AE}" srcOrd="0" destOrd="0" presId="urn:microsoft.com/office/officeart/2005/8/layout/process4"/>
    <dgm:cxn modelId="{BF422F34-3AF4-4ABB-AAFD-C792BEDE7CE3}" type="presOf" srcId="{0C0A56CF-6DBC-4B44-ADF9-552DA671F4AD}" destId="{EEBA8CCD-2A33-4C5E-AF20-62A2C3D0950D}" srcOrd="1" destOrd="0" presId="urn:microsoft.com/office/officeart/2005/8/layout/process4"/>
    <dgm:cxn modelId="{EEFFEF48-B398-403D-B8F3-379BF56EA8B7}" type="presOf" srcId="{0C0A56CF-6DBC-4B44-ADF9-552DA671F4AD}" destId="{98953016-72CD-492A-8EA6-448135266FB6}" srcOrd="0" destOrd="0" presId="urn:microsoft.com/office/officeart/2005/8/layout/process4"/>
    <dgm:cxn modelId="{730D5C4C-3B50-4692-80DB-3C437FE75C55}" srcId="{EE31F684-7995-4C86-BAC0-CAB711B93FF0}" destId="{52EA3C2D-F3D7-4B7B-BA8A-4EC552522CFB}" srcOrd="0" destOrd="0" parTransId="{7461A455-B822-4FC1-9053-5EA7A87C24D0}" sibTransId="{D66EF49E-ACF9-4E07-B5CD-DB3A1379D2BC}"/>
    <dgm:cxn modelId="{9A6EFA52-61C1-4916-9A2D-27BCFBCF4BB6}" type="presOf" srcId="{EBAE45DE-4112-43E3-993F-B03838E16A9D}" destId="{1778D9BB-77C2-4176-8BFE-094A646B4671}" srcOrd="0" destOrd="0" presId="urn:microsoft.com/office/officeart/2005/8/layout/process4"/>
    <dgm:cxn modelId="{B01A4F74-25D7-4B9E-98C7-6E843BF7898E}" srcId="{2B110ED8-409D-4400-90F6-D2847A50DE13}" destId="{EE31F684-7995-4C86-BAC0-CAB711B93FF0}" srcOrd="0" destOrd="0" parTransId="{3B724CF1-F06E-40FE-907D-10C0E216A4AD}" sibTransId="{DF5F15DB-22F0-468C-A1A5-3FCD34452D38}"/>
    <dgm:cxn modelId="{5428DA77-9755-44FE-9F48-3DEC5872FC02}" type="presOf" srcId="{52EA3C2D-F3D7-4B7B-BA8A-4EC552522CFB}" destId="{AA7A2EFB-2AA4-4149-A909-455F95A16EDE}" srcOrd="0" destOrd="0" presId="urn:microsoft.com/office/officeart/2005/8/layout/process4"/>
    <dgm:cxn modelId="{287B6558-A9BC-41C9-AD73-AE71806DF26D}" type="presOf" srcId="{2B110ED8-409D-4400-90F6-D2847A50DE13}" destId="{3B5D056D-013D-4B78-8371-7EE05DA15E2C}" srcOrd="0" destOrd="0" presId="urn:microsoft.com/office/officeart/2005/8/layout/process4"/>
    <dgm:cxn modelId="{DABF8387-3D48-4BCA-94F6-5ED404743380}" type="presOf" srcId="{EE31F684-7995-4C86-BAC0-CAB711B93FF0}" destId="{214835B6-40DD-4A3B-B82D-D990FAD6DF46}" srcOrd="1" destOrd="0" presId="urn:microsoft.com/office/officeart/2005/8/layout/process4"/>
    <dgm:cxn modelId="{60646188-726E-42EB-9120-6AC0FF1866D5}" srcId="{16F945B7-16DD-4F72-AF50-A46B538466C7}" destId="{EBAE45DE-4112-43E3-993F-B03838E16A9D}" srcOrd="0" destOrd="0" parTransId="{5ADBE74E-D012-43F7-A65E-6740681594B7}" sibTransId="{00B1CBC9-BE54-4CDB-9E4B-52787370968B}"/>
    <dgm:cxn modelId="{1924D588-9221-469A-9BC8-E22EC1C7608B}" type="presOf" srcId="{EE31F684-7995-4C86-BAC0-CAB711B93FF0}" destId="{9DF746E0-DCB2-4543-9F8A-29D016FE20DE}" srcOrd="0" destOrd="0" presId="urn:microsoft.com/office/officeart/2005/8/layout/process4"/>
    <dgm:cxn modelId="{66B9F6AE-160B-4DE8-AFD3-8669FF8C2366}" type="presOf" srcId="{075FD909-715A-48D2-829B-C94EFC08218F}" destId="{638214A6-8A0D-4183-A362-013DE2FA6D87}" srcOrd="0" destOrd="0" presId="urn:microsoft.com/office/officeart/2005/8/layout/process4"/>
    <dgm:cxn modelId="{1F50A7B9-BC7F-4C0B-8667-0E09D8C69D16}" srcId="{16F945B7-16DD-4F72-AF50-A46B538466C7}" destId="{075FD909-715A-48D2-829B-C94EFC08218F}" srcOrd="1" destOrd="0" parTransId="{3BE69FFF-3262-4304-9F46-FC933FBF3675}" sibTransId="{65D5B3CA-1D53-4863-B813-B09C5D1B3ED0}"/>
    <dgm:cxn modelId="{96C38FBC-467E-4B4A-965B-81E994DA8F02}" type="presOf" srcId="{A1DDCD8E-F08F-446D-8CFB-99BD70052737}" destId="{FDE0C501-646F-4764-B5A9-182620E8FADD}" srcOrd="0" destOrd="0" presId="urn:microsoft.com/office/officeart/2005/8/layout/process4"/>
    <dgm:cxn modelId="{EF0E1CBD-58FF-4E28-8A56-65A0584CC041}" srcId="{2B110ED8-409D-4400-90F6-D2847A50DE13}" destId="{16F945B7-16DD-4F72-AF50-A46B538466C7}" srcOrd="2" destOrd="0" parTransId="{44E63B56-DC1E-4812-8D78-C2D92E56B91E}" sibTransId="{C68AC901-3F2D-4917-996A-3BE091E3DF92}"/>
    <dgm:cxn modelId="{80FAE6C9-BD1B-4345-8BA5-E6AFE1D37281}" type="presOf" srcId="{16F945B7-16DD-4F72-AF50-A46B538466C7}" destId="{7659C3B3-DAFB-4069-ACB1-AC9B97792E9E}" srcOrd="0" destOrd="0" presId="urn:microsoft.com/office/officeart/2005/8/layout/process4"/>
    <dgm:cxn modelId="{4E29D4CE-6B8E-414A-9A02-2D6F48677D26}" srcId="{EE31F684-7995-4C86-BAC0-CAB711B93FF0}" destId="{A1DDCD8E-F08F-446D-8CFB-99BD70052737}" srcOrd="1" destOrd="0" parTransId="{584571B5-109D-4FA4-A0FB-D932BD04B2E9}" sibTransId="{DC5EE1F2-2F3C-4EB1-BEC9-E7F2E50EB182}"/>
    <dgm:cxn modelId="{E7DACFD2-E88E-44DB-A18F-5F3157D45031}" type="presOf" srcId="{5807037D-4A89-45E7-B3C1-57447CEE822A}" destId="{43537D2F-53F9-4E0F-98B9-1E723B00EEE1}" srcOrd="0" destOrd="0" presId="urn:microsoft.com/office/officeart/2005/8/layout/process4"/>
    <dgm:cxn modelId="{0B745ED7-E858-4BD8-BEDF-DE8DFE770160}" type="presOf" srcId="{16F945B7-16DD-4F72-AF50-A46B538466C7}" destId="{99CC3001-91E5-4681-A5F4-3DEAB86CCBD0}" srcOrd="1" destOrd="0" presId="urn:microsoft.com/office/officeart/2005/8/layout/process4"/>
    <dgm:cxn modelId="{AC992FDC-CDF8-4529-9A7F-DD16D73BEB2A}" srcId="{0C0A56CF-6DBC-4B44-ADF9-552DA671F4AD}" destId="{5807037D-4A89-45E7-B3C1-57447CEE822A}" srcOrd="1" destOrd="0" parTransId="{FE2BECB0-C8C7-4716-AF0F-ED41FB4BB7AA}" sibTransId="{78D15B46-4F08-4B6A-B1A2-B434E9ABB931}"/>
    <dgm:cxn modelId="{45E775E9-0DDC-47FE-A18B-16260DCF80D6}" srcId="{0C0A56CF-6DBC-4B44-ADF9-552DA671F4AD}" destId="{495CF03B-AE2E-4919-9D83-C0BD9C3D4053}" srcOrd="0" destOrd="0" parTransId="{487B1E49-DA5D-4D33-BEDE-F91976BA5BBA}" sibTransId="{F9D189D1-4658-4840-998B-E117ADC8F05E}"/>
    <dgm:cxn modelId="{E1CDE5AF-0259-4574-AD86-70440C64991D}" type="presParOf" srcId="{3B5D056D-013D-4B78-8371-7EE05DA15E2C}" destId="{DBD60150-A2FD-4BE3-AA0F-3A0B3D450E4B}" srcOrd="0" destOrd="0" presId="urn:microsoft.com/office/officeart/2005/8/layout/process4"/>
    <dgm:cxn modelId="{003F2EF9-E9CD-42D4-809D-18BC5670DAA3}" type="presParOf" srcId="{DBD60150-A2FD-4BE3-AA0F-3A0B3D450E4B}" destId="{7659C3B3-DAFB-4069-ACB1-AC9B97792E9E}" srcOrd="0" destOrd="0" presId="urn:microsoft.com/office/officeart/2005/8/layout/process4"/>
    <dgm:cxn modelId="{E2ACC629-6206-4E0F-9DC3-A005E57743E9}" type="presParOf" srcId="{DBD60150-A2FD-4BE3-AA0F-3A0B3D450E4B}" destId="{99CC3001-91E5-4681-A5F4-3DEAB86CCBD0}" srcOrd="1" destOrd="0" presId="urn:microsoft.com/office/officeart/2005/8/layout/process4"/>
    <dgm:cxn modelId="{18E985DE-87E2-439A-B1BB-FC3838458726}" type="presParOf" srcId="{DBD60150-A2FD-4BE3-AA0F-3A0B3D450E4B}" destId="{A949E8B0-AF18-40D3-A39D-6250D11AA5A5}" srcOrd="2" destOrd="0" presId="urn:microsoft.com/office/officeart/2005/8/layout/process4"/>
    <dgm:cxn modelId="{899209AF-5C10-43D3-85DB-C399E7B768CA}" type="presParOf" srcId="{A949E8B0-AF18-40D3-A39D-6250D11AA5A5}" destId="{1778D9BB-77C2-4176-8BFE-094A646B4671}" srcOrd="0" destOrd="0" presId="urn:microsoft.com/office/officeart/2005/8/layout/process4"/>
    <dgm:cxn modelId="{A24F60B7-B5E8-44F6-9DC5-AA16A23FA694}" type="presParOf" srcId="{A949E8B0-AF18-40D3-A39D-6250D11AA5A5}" destId="{638214A6-8A0D-4183-A362-013DE2FA6D87}" srcOrd="1" destOrd="0" presId="urn:microsoft.com/office/officeart/2005/8/layout/process4"/>
    <dgm:cxn modelId="{E5CD1F8B-8E9E-4965-80A5-3EBF932F4349}" type="presParOf" srcId="{3B5D056D-013D-4B78-8371-7EE05DA15E2C}" destId="{16B00343-DD72-4C64-B781-CEC2AD544F06}" srcOrd="1" destOrd="0" presId="urn:microsoft.com/office/officeart/2005/8/layout/process4"/>
    <dgm:cxn modelId="{5794C6AE-B19F-4304-A145-78FA073B69DD}" type="presParOf" srcId="{3B5D056D-013D-4B78-8371-7EE05DA15E2C}" destId="{218A06C0-82C3-4537-9B26-7B3961841BAD}" srcOrd="2" destOrd="0" presId="urn:microsoft.com/office/officeart/2005/8/layout/process4"/>
    <dgm:cxn modelId="{9295B318-9A0C-463E-873B-69EAD84E58C5}" type="presParOf" srcId="{218A06C0-82C3-4537-9B26-7B3961841BAD}" destId="{98953016-72CD-492A-8EA6-448135266FB6}" srcOrd="0" destOrd="0" presId="urn:microsoft.com/office/officeart/2005/8/layout/process4"/>
    <dgm:cxn modelId="{9EEAC6AF-9B9B-4882-8C09-42915164A92F}" type="presParOf" srcId="{218A06C0-82C3-4537-9B26-7B3961841BAD}" destId="{EEBA8CCD-2A33-4C5E-AF20-62A2C3D0950D}" srcOrd="1" destOrd="0" presId="urn:microsoft.com/office/officeart/2005/8/layout/process4"/>
    <dgm:cxn modelId="{E59FA913-1D81-4344-9CAA-06124CE2101A}" type="presParOf" srcId="{218A06C0-82C3-4537-9B26-7B3961841BAD}" destId="{24E762B9-1CDB-4AA5-97F4-FCB76C239B96}" srcOrd="2" destOrd="0" presId="urn:microsoft.com/office/officeart/2005/8/layout/process4"/>
    <dgm:cxn modelId="{64DAF3D0-6C6B-4845-BDC2-5E6B26D61DE0}" type="presParOf" srcId="{24E762B9-1CDB-4AA5-97F4-FCB76C239B96}" destId="{02DC4583-2523-462F-B051-EA612236D6AE}" srcOrd="0" destOrd="0" presId="urn:microsoft.com/office/officeart/2005/8/layout/process4"/>
    <dgm:cxn modelId="{A91FED76-570F-4AEA-AFF8-59090407592B}" type="presParOf" srcId="{24E762B9-1CDB-4AA5-97F4-FCB76C239B96}" destId="{43537D2F-53F9-4E0F-98B9-1E723B00EEE1}" srcOrd="1" destOrd="0" presId="urn:microsoft.com/office/officeart/2005/8/layout/process4"/>
    <dgm:cxn modelId="{93B1EC73-D62F-4415-A477-1B5053BF2A6B}" type="presParOf" srcId="{3B5D056D-013D-4B78-8371-7EE05DA15E2C}" destId="{F377CC4B-653F-4792-A92C-F76E7559F1F8}" srcOrd="3" destOrd="0" presId="urn:microsoft.com/office/officeart/2005/8/layout/process4"/>
    <dgm:cxn modelId="{B52EA8C5-04D9-40E0-8E4B-C3A469200ACB}" type="presParOf" srcId="{3B5D056D-013D-4B78-8371-7EE05DA15E2C}" destId="{69F447F6-F8BE-4477-B6C5-8A73610D5BFC}" srcOrd="4" destOrd="0" presId="urn:microsoft.com/office/officeart/2005/8/layout/process4"/>
    <dgm:cxn modelId="{74C36432-E71F-468B-B42F-361833458500}" type="presParOf" srcId="{69F447F6-F8BE-4477-B6C5-8A73610D5BFC}" destId="{9DF746E0-DCB2-4543-9F8A-29D016FE20DE}" srcOrd="0" destOrd="0" presId="urn:microsoft.com/office/officeart/2005/8/layout/process4"/>
    <dgm:cxn modelId="{7B955882-CA32-4312-9022-9C5CBF67C244}" type="presParOf" srcId="{69F447F6-F8BE-4477-B6C5-8A73610D5BFC}" destId="{214835B6-40DD-4A3B-B82D-D990FAD6DF46}" srcOrd="1" destOrd="0" presId="urn:microsoft.com/office/officeart/2005/8/layout/process4"/>
    <dgm:cxn modelId="{1E01A369-FA0F-4345-82C8-4C9DF444B7FB}" type="presParOf" srcId="{69F447F6-F8BE-4477-B6C5-8A73610D5BFC}" destId="{A1A5D1D8-2676-40BC-AF41-6EBB055C3438}" srcOrd="2" destOrd="0" presId="urn:microsoft.com/office/officeart/2005/8/layout/process4"/>
    <dgm:cxn modelId="{C3F7B486-C3C9-42AA-B1A6-768381DECF9A}" type="presParOf" srcId="{A1A5D1D8-2676-40BC-AF41-6EBB055C3438}" destId="{AA7A2EFB-2AA4-4149-A909-455F95A16EDE}" srcOrd="0" destOrd="0" presId="urn:microsoft.com/office/officeart/2005/8/layout/process4"/>
    <dgm:cxn modelId="{6F4AF814-A979-42F6-B495-5ABBEF5E4E31}" type="presParOf" srcId="{A1A5D1D8-2676-40BC-AF41-6EBB055C3438}" destId="{FDE0C501-646F-4764-B5A9-182620E8FADD}"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FD298-9BDB-450D-BD9D-7E2DFFA882B6}">
      <dsp:nvSpPr>
        <dsp:cNvPr id="0" name=""/>
        <dsp:cNvSpPr/>
      </dsp:nvSpPr>
      <dsp:spPr>
        <a:xfrm>
          <a:off x="0" y="0"/>
          <a:ext cx="5433059" cy="547559"/>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kumimoji="1" lang="ja-JP" altLang="en-US" sz="1800" kern="1200" dirty="0"/>
            <a:t>車輪の回転を制御するロボット</a:t>
          </a:r>
        </a:p>
      </dsp:txBody>
      <dsp:txXfrm>
        <a:off x="26730" y="26730"/>
        <a:ext cx="5379599" cy="494099"/>
      </dsp:txXfrm>
    </dsp:sp>
    <dsp:sp modelId="{3CBCB133-5824-4026-9A3A-F4E5CDB02696}">
      <dsp:nvSpPr>
        <dsp:cNvPr id="0" name=""/>
        <dsp:cNvSpPr/>
      </dsp:nvSpPr>
      <dsp:spPr>
        <a:xfrm>
          <a:off x="0" y="564952"/>
          <a:ext cx="5433059"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500" tIns="20320" rIns="113792" bIns="20320" numCol="1" spcCol="1270" anchor="t" anchorCtr="0">
          <a:noAutofit/>
        </a:bodyPr>
        <a:lstStyle/>
        <a:p>
          <a:pPr marL="171450" lvl="1" indent="-171450" algn="l" defTabSz="711200">
            <a:lnSpc>
              <a:spcPct val="90000"/>
            </a:lnSpc>
            <a:spcBef>
              <a:spcPct val="0"/>
            </a:spcBef>
            <a:spcAft>
              <a:spcPct val="20000"/>
            </a:spcAft>
            <a:buChar char="•"/>
          </a:pPr>
          <a:r>
            <a:rPr kumimoji="1" lang="ja-JP" altLang="en-US" sz="1600" kern="1200" dirty="0"/>
            <a:t>モーターの回転運動（動作）を制御する。</a:t>
          </a:r>
        </a:p>
      </dsp:txBody>
      <dsp:txXfrm>
        <a:off x="0" y="564952"/>
        <a:ext cx="5433059" cy="397440"/>
      </dsp:txXfrm>
    </dsp:sp>
    <dsp:sp modelId="{44D7EA1E-3B47-484E-A278-E6B9D527930C}">
      <dsp:nvSpPr>
        <dsp:cNvPr id="0" name=""/>
        <dsp:cNvSpPr/>
      </dsp:nvSpPr>
      <dsp:spPr>
        <a:xfrm>
          <a:off x="0" y="1003022"/>
          <a:ext cx="5433059" cy="547559"/>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kern="1200" dirty="0"/>
            <a:t>関節の角度を制御するロボット</a:t>
          </a:r>
        </a:p>
      </dsp:txBody>
      <dsp:txXfrm>
        <a:off x="26730" y="1029752"/>
        <a:ext cx="5379599" cy="494099"/>
      </dsp:txXfrm>
    </dsp:sp>
    <dsp:sp modelId="{EF24371A-3650-43FD-8B0C-A6860A938217}">
      <dsp:nvSpPr>
        <dsp:cNvPr id="0" name=""/>
        <dsp:cNvSpPr/>
      </dsp:nvSpPr>
      <dsp:spPr>
        <a:xfrm>
          <a:off x="0" y="1521932"/>
          <a:ext cx="5433059"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500" tIns="20320" rIns="113792" bIns="20320" numCol="1" spcCol="1270" anchor="t" anchorCtr="0">
          <a:noAutofit/>
        </a:bodyPr>
        <a:lstStyle/>
        <a:p>
          <a:pPr marL="171450" lvl="1" indent="-171450" algn="l" defTabSz="711200">
            <a:lnSpc>
              <a:spcPct val="90000"/>
            </a:lnSpc>
            <a:spcBef>
              <a:spcPct val="0"/>
            </a:spcBef>
            <a:spcAft>
              <a:spcPct val="20000"/>
            </a:spcAft>
            <a:buChar char="•"/>
          </a:pPr>
          <a:r>
            <a:rPr kumimoji="1" lang="ja-JP" altLang="en-US" sz="1600" kern="1200" dirty="0"/>
            <a:t>サーボモータの回転軸の角度（状態）を制御する</a:t>
          </a:r>
          <a:r>
            <a:rPr kumimoji="1" lang="ja-JP" altLang="en-US" sz="1050" kern="1200" dirty="0"/>
            <a:t>。</a:t>
          </a:r>
        </a:p>
      </dsp:txBody>
      <dsp:txXfrm>
        <a:off x="0" y="1521932"/>
        <a:ext cx="5433059" cy="3974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C4667-16E3-4943-863F-17D615CFAE69}">
      <dsp:nvSpPr>
        <dsp:cNvPr id="0" name=""/>
        <dsp:cNvSpPr/>
      </dsp:nvSpPr>
      <dsp:spPr>
        <a:xfrm>
          <a:off x="0" y="0"/>
          <a:ext cx="8029575" cy="7999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ts val="0"/>
            </a:spcAft>
            <a:buNone/>
          </a:pPr>
          <a:r>
            <a:rPr kumimoji="1" lang="ja-JP" altLang="en-US" sz="1600" kern="1200" dirty="0"/>
            <a:t>サーボモータの稼働範囲</a:t>
          </a:r>
        </a:p>
        <a:p>
          <a:pPr marL="114300" lvl="1" indent="-114300" algn="l" defTabSz="533400">
            <a:lnSpc>
              <a:spcPct val="90000"/>
            </a:lnSpc>
            <a:spcBef>
              <a:spcPct val="0"/>
            </a:spcBef>
            <a:spcAft>
              <a:spcPts val="0"/>
            </a:spcAft>
            <a:buChar char="•"/>
          </a:pPr>
          <a:r>
            <a:rPr kumimoji="1" lang="ja-JP" altLang="en-US" sz="1200" kern="1200"/>
            <a:t>サーボモーターの取り付け位置に注意する。</a:t>
          </a:r>
        </a:p>
      </dsp:txBody>
      <dsp:txXfrm>
        <a:off x="1685906" y="0"/>
        <a:ext cx="6343668" cy="799915"/>
      </dsp:txXfrm>
    </dsp:sp>
    <dsp:sp modelId="{6E5BD989-FD34-4929-909F-DB78C346807B}">
      <dsp:nvSpPr>
        <dsp:cNvPr id="0" name=""/>
        <dsp:cNvSpPr/>
      </dsp:nvSpPr>
      <dsp:spPr>
        <a:xfrm>
          <a:off x="79991" y="79991"/>
          <a:ext cx="1605915" cy="63993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69C0A2-C34A-4D7D-9BC7-793A88F2AE92}">
      <dsp:nvSpPr>
        <dsp:cNvPr id="0" name=""/>
        <dsp:cNvSpPr/>
      </dsp:nvSpPr>
      <dsp:spPr>
        <a:xfrm>
          <a:off x="0" y="695046"/>
          <a:ext cx="8029575" cy="7999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ts val="0"/>
            </a:spcAft>
            <a:buNone/>
          </a:pPr>
          <a:r>
            <a:rPr kumimoji="1" lang="ja-JP" altLang="en-US" sz="1600" kern="1200"/>
            <a:t>サーボモーターのトルク</a:t>
          </a:r>
        </a:p>
        <a:p>
          <a:pPr marL="114300" lvl="1" indent="-114300" algn="l" defTabSz="533400">
            <a:lnSpc>
              <a:spcPct val="90000"/>
            </a:lnSpc>
            <a:spcBef>
              <a:spcPct val="0"/>
            </a:spcBef>
            <a:spcAft>
              <a:spcPts val="0"/>
            </a:spcAft>
            <a:buChar char="•"/>
          </a:pPr>
          <a:r>
            <a:rPr kumimoji="1" lang="ja-JP" altLang="en-US" sz="1200" kern="1200"/>
            <a:t>サーボモータの軸の回転角で姿勢を保っている。</a:t>
          </a:r>
        </a:p>
      </dsp:txBody>
      <dsp:txXfrm>
        <a:off x="1685906" y="695046"/>
        <a:ext cx="6343668" cy="799915"/>
      </dsp:txXfrm>
    </dsp:sp>
    <dsp:sp modelId="{D8169EEA-12C9-4CD2-8A28-AEB1B9A09AF2}">
      <dsp:nvSpPr>
        <dsp:cNvPr id="0" name=""/>
        <dsp:cNvSpPr/>
      </dsp:nvSpPr>
      <dsp:spPr>
        <a:xfrm>
          <a:off x="79991" y="959898"/>
          <a:ext cx="1605915" cy="63993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D9B9BF-5908-441E-9DFE-043EE71053B9}">
      <dsp:nvSpPr>
        <dsp:cNvPr id="0" name=""/>
        <dsp:cNvSpPr/>
      </dsp:nvSpPr>
      <dsp:spPr>
        <a:xfrm>
          <a:off x="0" y="1759814"/>
          <a:ext cx="8029575" cy="7999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kumimoji="1" lang="ja-JP" altLang="en-US" sz="1600" kern="1200"/>
            <a:t>電池の内部抵抗で電流が制限される。</a:t>
          </a:r>
        </a:p>
        <a:p>
          <a:pPr marL="114300" lvl="1" indent="-114300" algn="l" defTabSz="533400">
            <a:lnSpc>
              <a:spcPct val="90000"/>
            </a:lnSpc>
            <a:spcBef>
              <a:spcPct val="0"/>
            </a:spcBef>
            <a:spcAft>
              <a:spcPct val="15000"/>
            </a:spcAft>
            <a:buChar char="•"/>
          </a:pPr>
          <a:r>
            <a:rPr kumimoji="1" lang="ja-JP" altLang="en-US" sz="1200" kern="1200"/>
            <a:t>アルカリ乾電池は</a:t>
          </a:r>
          <a:r>
            <a:rPr kumimoji="1" lang="en-US" altLang="ja-JP" sz="1200" kern="1200"/>
            <a:t>1A </a:t>
          </a:r>
          <a:r>
            <a:rPr kumimoji="1" lang="ja-JP" altLang="en-US" sz="1200" kern="1200"/>
            <a:t>程度が限度です。</a:t>
          </a:r>
        </a:p>
      </dsp:txBody>
      <dsp:txXfrm>
        <a:off x="1685906" y="1759814"/>
        <a:ext cx="6343668" cy="799915"/>
      </dsp:txXfrm>
    </dsp:sp>
    <dsp:sp modelId="{D1C9CB7D-A9CE-4138-96B4-79D7691FFA3E}">
      <dsp:nvSpPr>
        <dsp:cNvPr id="0" name=""/>
        <dsp:cNvSpPr/>
      </dsp:nvSpPr>
      <dsp:spPr>
        <a:xfrm>
          <a:off x="79991" y="1839805"/>
          <a:ext cx="1605915" cy="63993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C3001-91E5-4681-A5F4-3DEAB86CCBD0}">
      <dsp:nvSpPr>
        <dsp:cNvPr id="0" name=""/>
        <dsp:cNvSpPr/>
      </dsp:nvSpPr>
      <dsp:spPr>
        <a:xfrm>
          <a:off x="0" y="1117728"/>
          <a:ext cx="5102507" cy="366863"/>
        </a:xfrm>
        <a:prstGeom prst="rect">
          <a:avLst/>
        </a:prstGeom>
        <a:solidFill>
          <a:srgbClr val="92D05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kumimoji="1" lang="ja-JP" altLang="en-US" sz="1000" kern="1200">
              <a:solidFill>
                <a:schemeClr val="tx1"/>
              </a:solidFill>
            </a:rPr>
            <a:t>動作 </a:t>
          </a:r>
          <a:r>
            <a:rPr kumimoji="1" lang="en-US" altLang="ja-JP" sz="1000" kern="1200">
              <a:solidFill>
                <a:schemeClr val="tx1"/>
              </a:solidFill>
            </a:rPr>
            <a:t>3 </a:t>
          </a:r>
          <a:endParaRPr kumimoji="1" lang="ja-JP" altLang="en-US" sz="1000" kern="1200">
            <a:solidFill>
              <a:schemeClr val="tx1"/>
            </a:solidFill>
          </a:endParaRPr>
        </a:p>
      </dsp:txBody>
      <dsp:txXfrm>
        <a:off x="0" y="1117728"/>
        <a:ext cx="5102507" cy="198106"/>
      </dsp:txXfrm>
    </dsp:sp>
    <dsp:sp modelId="{1778D9BB-77C2-4176-8BFE-094A646B4671}">
      <dsp:nvSpPr>
        <dsp:cNvPr id="0" name=""/>
        <dsp:cNvSpPr/>
      </dsp:nvSpPr>
      <dsp:spPr>
        <a:xfrm>
          <a:off x="0" y="1308497"/>
          <a:ext cx="2551253" cy="168757"/>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kumimoji="1" lang="ja-JP" altLang="en-US" sz="700" kern="1200"/>
            <a:t>次の姿勢（各関節の角度）</a:t>
          </a:r>
        </a:p>
      </dsp:txBody>
      <dsp:txXfrm>
        <a:off x="0" y="1308497"/>
        <a:ext cx="2551253" cy="168757"/>
      </dsp:txXfrm>
    </dsp:sp>
    <dsp:sp modelId="{638214A6-8A0D-4183-A362-013DE2FA6D87}">
      <dsp:nvSpPr>
        <dsp:cNvPr id="0" name=""/>
        <dsp:cNvSpPr/>
      </dsp:nvSpPr>
      <dsp:spPr>
        <a:xfrm>
          <a:off x="2551253" y="1308497"/>
          <a:ext cx="2551253" cy="168757"/>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kumimoji="1" lang="ja-JP" altLang="en-US" sz="700" kern="1200"/>
            <a:t>状態の変化にかかる時間</a:t>
          </a:r>
        </a:p>
      </dsp:txBody>
      <dsp:txXfrm>
        <a:off x="2551253" y="1308497"/>
        <a:ext cx="2551253" cy="168757"/>
      </dsp:txXfrm>
    </dsp:sp>
    <dsp:sp modelId="{EEBA8CCD-2A33-4C5E-AF20-62A2C3D0950D}">
      <dsp:nvSpPr>
        <dsp:cNvPr id="0" name=""/>
        <dsp:cNvSpPr/>
      </dsp:nvSpPr>
      <dsp:spPr>
        <a:xfrm rot="10800000">
          <a:off x="0" y="536612"/>
          <a:ext cx="5102507" cy="564235"/>
        </a:xfrm>
        <a:prstGeom prst="upArrowCallout">
          <a:avLst/>
        </a:prstGeom>
        <a:solidFill>
          <a:srgbClr val="92D05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kumimoji="1" lang="ja-JP" altLang="en-US" sz="1000" kern="1200">
              <a:solidFill>
                <a:schemeClr val="tx1"/>
              </a:solidFill>
            </a:rPr>
            <a:t>動作 </a:t>
          </a:r>
          <a:r>
            <a:rPr kumimoji="1" lang="en-US" altLang="ja-JP" sz="1000" kern="1200">
              <a:solidFill>
                <a:schemeClr val="tx1"/>
              </a:solidFill>
            </a:rPr>
            <a:t>2</a:t>
          </a:r>
          <a:endParaRPr kumimoji="1" lang="ja-JP" altLang="en-US" sz="1000" kern="1200">
            <a:solidFill>
              <a:schemeClr val="tx1"/>
            </a:solidFill>
          </a:endParaRPr>
        </a:p>
      </dsp:txBody>
      <dsp:txXfrm rot="-10800000">
        <a:off x="0" y="536612"/>
        <a:ext cx="5102507" cy="198046"/>
      </dsp:txXfrm>
    </dsp:sp>
    <dsp:sp modelId="{02DC4583-2523-462F-B051-EA612236D6AE}">
      <dsp:nvSpPr>
        <dsp:cNvPr id="0" name=""/>
        <dsp:cNvSpPr/>
      </dsp:nvSpPr>
      <dsp:spPr>
        <a:xfrm>
          <a:off x="0" y="757042"/>
          <a:ext cx="2551253" cy="168706"/>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kumimoji="1" lang="ja-JP" altLang="en-US" sz="700" kern="1200"/>
            <a:t>次の姿勢（各関節の角度）</a:t>
          </a:r>
        </a:p>
      </dsp:txBody>
      <dsp:txXfrm>
        <a:off x="0" y="757042"/>
        <a:ext cx="2551253" cy="168706"/>
      </dsp:txXfrm>
    </dsp:sp>
    <dsp:sp modelId="{43537D2F-53F9-4E0F-98B9-1E723B00EEE1}">
      <dsp:nvSpPr>
        <dsp:cNvPr id="0" name=""/>
        <dsp:cNvSpPr/>
      </dsp:nvSpPr>
      <dsp:spPr>
        <a:xfrm>
          <a:off x="2551253" y="757042"/>
          <a:ext cx="2551253" cy="168706"/>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kumimoji="1" lang="ja-JP" altLang="en-US" sz="700" kern="1200"/>
            <a:t>状態の変化にかかる時間。</a:t>
          </a:r>
        </a:p>
      </dsp:txBody>
      <dsp:txXfrm>
        <a:off x="2551253" y="757042"/>
        <a:ext cx="2551253" cy="168706"/>
      </dsp:txXfrm>
    </dsp:sp>
    <dsp:sp modelId="{214835B6-40DD-4A3B-B82D-D990FAD6DF46}">
      <dsp:nvSpPr>
        <dsp:cNvPr id="0" name=""/>
        <dsp:cNvSpPr/>
      </dsp:nvSpPr>
      <dsp:spPr>
        <a:xfrm rot="10800000">
          <a:off x="0" y="0"/>
          <a:ext cx="5102507" cy="564235"/>
        </a:xfrm>
        <a:prstGeom prst="upArrowCallout">
          <a:avLst/>
        </a:prstGeom>
        <a:solidFill>
          <a:srgbClr val="92D05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kumimoji="1" lang="ja-JP" altLang="en-US" sz="1000" kern="1200">
              <a:solidFill>
                <a:schemeClr val="tx1"/>
              </a:solidFill>
            </a:rPr>
            <a:t>動作 </a:t>
          </a:r>
          <a:r>
            <a:rPr kumimoji="1" lang="en-US" altLang="ja-JP" sz="1000" kern="1200">
              <a:solidFill>
                <a:schemeClr val="tx1"/>
              </a:solidFill>
            </a:rPr>
            <a:t>1 </a:t>
          </a:r>
          <a:endParaRPr kumimoji="1" lang="ja-JP" altLang="en-US" sz="1000" kern="1200">
            <a:solidFill>
              <a:schemeClr val="tx1"/>
            </a:solidFill>
          </a:endParaRPr>
        </a:p>
      </dsp:txBody>
      <dsp:txXfrm rot="-10800000">
        <a:off x="0" y="0"/>
        <a:ext cx="5102507" cy="198046"/>
      </dsp:txXfrm>
    </dsp:sp>
    <dsp:sp modelId="{AA7A2EFB-2AA4-4149-A909-455F95A16EDE}">
      <dsp:nvSpPr>
        <dsp:cNvPr id="0" name=""/>
        <dsp:cNvSpPr/>
      </dsp:nvSpPr>
      <dsp:spPr>
        <a:xfrm>
          <a:off x="0" y="198309"/>
          <a:ext cx="2551253" cy="168706"/>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kumimoji="1" lang="ja-JP" altLang="en-US" sz="700" kern="1200"/>
            <a:t>最初の姿勢（各関節の角度）</a:t>
          </a:r>
        </a:p>
      </dsp:txBody>
      <dsp:txXfrm>
        <a:off x="0" y="198309"/>
        <a:ext cx="2551253" cy="168706"/>
      </dsp:txXfrm>
    </dsp:sp>
    <dsp:sp modelId="{FDE0C501-646F-4764-B5A9-182620E8FADD}">
      <dsp:nvSpPr>
        <dsp:cNvPr id="0" name=""/>
        <dsp:cNvSpPr/>
      </dsp:nvSpPr>
      <dsp:spPr>
        <a:xfrm>
          <a:off x="2551253" y="198309"/>
          <a:ext cx="2551253" cy="168706"/>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kumimoji="1" lang="ja-JP" altLang="en-US" sz="700" kern="1200"/>
            <a:t>状態の変化にかかる時間</a:t>
          </a:r>
        </a:p>
      </dsp:txBody>
      <dsp:txXfrm>
        <a:off x="2551253" y="198309"/>
        <a:ext cx="2551253" cy="1687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DC6C8C-AB05-4868-8BEF-7119DA3FA09B}" type="datetimeFigureOut">
              <a:rPr kumimoji="1" lang="ja-JP" altLang="en-US" smtClean="0"/>
              <a:t>2021/11/23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D0820D-ED4D-4825-BB86-D14E6CF22002}" type="slidenum">
              <a:rPr kumimoji="1" lang="ja-JP" altLang="en-US" smtClean="0"/>
              <a:t>‹#›</a:t>
            </a:fld>
            <a:endParaRPr kumimoji="1" lang="ja-JP" altLang="en-US"/>
          </a:p>
        </p:txBody>
      </p:sp>
    </p:spTree>
    <p:extLst>
      <p:ext uri="{BB962C8B-B14F-4D97-AF65-F5344CB8AC3E}">
        <p14:creationId xmlns:p14="http://schemas.microsoft.com/office/powerpoint/2010/main" val="7389902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8A3B6B-F3E7-415F-85FF-A9A3B258DA1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94A2134-20AC-416A-AE35-81E2BCE314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ECD289B-608A-4392-93DE-43CE69DE4399}"/>
              </a:ext>
            </a:extLst>
          </p:cNvPr>
          <p:cNvSpPr>
            <a:spLocks noGrp="1"/>
          </p:cNvSpPr>
          <p:nvPr>
            <p:ph type="dt" sz="half" idx="10"/>
          </p:nvPr>
        </p:nvSpPr>
        <p:spPr/>
        <p:txBody>
          <a:bodyPr/>
          <a:lstStyle/>
          <a:p>
            <a:fld id="{B46194F0-318A-4125-8B25-7046510342E8}" type="datetimeFigureOut">
              <a:rPr kumimoji="1" lang="ja-JP" altLang="en-US" smtClean="0"/>
              <a:t>2021/11/23</a:t>
            </a:fld>
            <a:endParaRPr kumimoji="1" lang="ja-JP" altLang="en-US"/>
          </a:p>
        </p:txBody>
      </p:sp>
      <p:sp>
        <p:nvSpPr>
          <p:cNvPr id="5" name="フッター プレースホルダー 4">
            <a:extLst>
              <a:ext uri="{FF2B5EF4-FFF2-40B4-BE49-F238E27FC236}">
                <a16:creationId xmlns:a16="http://schemas.microsoft.com/office/drawing/2014/main" id="{0ED8EBFC-6881-4011-9AA7-24E3EC9FB9C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9BE5FDA-A383-420E-971A-AFB20C4CC87F}"/>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3005432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EC5C21-0496-4B81-B3B5-35335BAE5D0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6DC0593-57A7-4573-A67B-46EA17F0C56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FAFA457-FA0E-476C-8183-C400702B9C34}"/>
              </a:ext>
            </a:extLst>
          </p:cNvPr>
          <p:cNvSpPr>
            <a:spLocks noGrp="1"/>
          </p:cNvSpPr>
          <p:nvPr>
            <p:ph type="dt" sz="half" idx="10"/>
          </p:nvPr>
        </p:nvSpPr>
        <p:spPr/>
        <p:txBody>
          <a:bodyPr/>
          <a:lstStyle/>
          <a:p>
            <a:fld id="{B46194F0-318A-4125-8B25-7046510342E8}" type="datetimeFigureOut">
              <a:rPr kumimoji="1" lang="ja-JP" altLang="en-US" smtClean="0"/>
              <a:t>2021/11/23</a:t>
            </a:fld>
            <a:endParaRPr kumimoji="1" lang="ja-JP" altLang="en-US"/>
          </a:p>
        </p:txBody>
      </p:sp>
      <p:sp>
        <p:nvSpPr>
          <p:cNvPr id="5" name="フッター プレースホルダー 4">
            <a:extLst>
              <a:ext uri="{FF2B5EF4-FFF2-40B4-BE49-F238E27FC236}">
                <a16:creationId xmlns:a16="http://schemas.microsoft.com/office/drawing/2014/main" id="{8DAEE1A7-1977-45C3-9D35-0B07405493F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73F8DE7-FB20-4340-8329-75404948C79F}"/>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2175796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C6D32AE-A2AA-4186-91C6-6BA6DF57AE3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9DA7AD4-FEEE-4411-A494-C9C15FA239D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F7AED63-91F0-4794-80C3-F8A54DFB0A6A}"/>
              </a:ext>
            </a:extLst>
          </p:cNvPr>
          <p:cNvSpPr>
            <a:spLocks noGrp="1"/>
          </p:cNvSpPr>
          <p:nvPr>
            <p:ph type="dt" sz="half" idx="10"/>
          </p:nvPr>
        </p:nvSpPr>
        <p:spPr/>
        <p:txBody>
          <a:bodyPr/>
          <a:lstStyle/>
          <a:p>
            <a:fld id="{B46194F0-318A-4125-8B25-7046510342E8}" type="datetimeFigureOut">
              <a:rPr kumimoji="1" lang="ja-JP" altLang="en-US" smtClean="0"/>
              <a:t>2021/11/23</a:t>
            </a:fld>
            <a:endParaRPr kumimoji="1" lang="ja-JP" altLang="en-US"/>
          </a:p>
        </p:txBody>
      </p:sp>
      <p:sp>
        <p:nvSpPr>
          <p:cNvPr id="5" name="フッター プレースホルダー 4">
            <a:extLst>
              <a:ext uri="{FF2B5EF4-FFF2-40B4-BE49-F238E27FC236}">
                <a16:creationId xmlns:a16="http://schemas.microsoft.com/office/drawing/2014/main" id="{7790F32C-3187-417E-8B4A-DA626E0DE97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2352C0-0FB1-44C2-A417-A13C6CD864C3}"/>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69737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137094-DC60-49E2-9208-5944CF4D26B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D4F6158-451C-4C4B-9820-C7114540B27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296BED7-7064-4793-985B-5A65418FACE3}"/>
              </a:ext>
            </a:extLst>
          </p:cNvPr>
          <p:cNvSpPr>
            <a:spLocks noGrp="1"/>
          </p:cNvSpPr>
          <p:nvPr>
            <p:ph type="dt" sz="half" idx="10"/>
          </p:nvPr>
        </p:nvSpPr>
        <p:spPr/>
        <p:txBody>
          <a:bodyPr/>
          <a:lstStyle/>
          <a:p>
            <a:fld id="{B46194F0-318A-4125-8B25-7046510342E8}" type="datetimeFigureOut">
              <a:rPr kumimoji="1" lang="ja-JP" altLang="en-US" smtClean="0"/>
              <a:t>2021/11/23</a:t>
            </a:fld>
            <a:endParaRPr kumimoji="1" lang="ja-JP" altLang="en-US"/>
          </a:p>
        </p:txBody>
      </p:sp>
      <p:sp>
        <p:nvSpPr>
          <p:cNvPr id="5" name="フッター プレースホルダー 4">
            <a:extLst>
              <a:ext uri="{FF2B5EF4-FFF2-40B4-BE49-F238E27FC236}">
                <a16:creationId xmlns:a16="http://schemas.microsoft.com/office/drawing/2014/main" id="{644C706A-D990-420C-9972-D45326E4CF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DFE164E-F33A-4D53-953F-CD626763118C}"/>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136709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E447D8-DD6E-4819-8F2F-7532C49D1E7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55F2C7F-5542-47FE-A67D-1638E22A5F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25F4BA2-CA1C-420B-AF07-10B9B8BCF317}"/>
              </a:ext>
            </a:extLst>
          </p:cNvPr>
          <p:cNvSpPr>
            <a:spLocks noGrp="1"/>
          </p:cNvSpPr>
          <p:nvPr>
            <p:ph type="dt" sz="half" idx="10"/>
          </p:nvPr>
        </p:nvSpPr>
        <p:spPr/>
        <p:txBody>
          <a:bodyPr/>
          <a:lstStyle/>
          <a:p>
            <a:fld id="{B46194F0-318A-4125-8B25-7046510342E8}" type="datetimeFigureOut">
              <a:rPr kumimoji="1" lang="ja-JP" altLang="en-US" smtClean="0"/>
              <a:t>2021/11/23</a:t>
            </a:fld>
            <a:endParaRPr kumimoji="1" lang="ja-JP" altLang="en-US"/>
          </a:p>
        </p:txBody>
      </p:sp>
      <p:sp>
        <p:nvSpPr>
          <p:cNvPr id="5" name="フッター プレースホルダー 4">
            <a:extLst>
              <a:ext uri="{FF2B5EF4-FFF2-40B4-BE49-F238E27FC236}">
                <a16:creationId xmlns:a16="http://schemas.microsoft.com/office/drawing/2014/main" id="{FC27A790-9C2F-4FAA-87FE-E78E0C72FDD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DD96CC3-E0A0-42C1-A6F0-89EC4BF3E7E2}"/>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574610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73E8F6-9CDD-43D1-A613-21DFA3AEC0C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AF27B76-43E4-47E8-9632-96B6CCDCAB1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F8D5E72-3229-4C73-8819-0D020A2559D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CFB2A11-FE01-44DB-8132-B886FB7E468C}"/>
              </a:ext>
            </a:extLst>
          </p:cNvPr>
          <p:cNvSpPr>
            <a:spLocks noGrp="1"/>
          </p:cNvSpPr>
          <p:nvPr>
            <p:ph type="dt" sz="half" idx="10"/>
          </p:nvPr>
        </p:nvSpPr>
        <p:spPr/>
        <p:txBody>
          <a:bodyPr/>
          <a:lstStyle/>
          <a:p>
            <a:fld id="{B46194F0-318A-4125-8B25-7046510342E8}" type="datetimeFigureOut">
              <a:rPr kumimoji="1" lang="ja-JP" altLang="en-US" smtClean="0"/>
              <a:t>2021/11/23</a:t>
            </a:fld>
            <a:endParaRPr kumimoji="1" lang="ja-JP" altLang="en-US"/>
          </a:p>
        </p:txBody>
      </p:sp>
      <p:sp>
        <p:nvSpPr>
          <p:cNvPr id="6" name="フッター プレースホルダー 5">
            <a:extLst>
              <a:ext uri="{FF2B5EF4-FFF2-40B4-BE49-F238E27FC236}">
                <a16:creationId xmlns:a16="http://schemas.microsoft.com/office/drawing/2014/main" id="{463C1138-3494-4B12-AFBD-1DB8EFA51AD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83C6209-7145-49E9-AB6E-5195E03FD367}"/>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512842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080087-A3CC-4252-A599-B8CF8675556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9325B4E-94F1-4238-90E1-58B517D1E2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29B6C85-BE68-45C1-8AF4-309D3ACD36B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E24177A-E42F-4C5E-B2D8-4E2CA9775E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59BAED1-04C2-4348-96F5-EEA95EF3D43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C445364-7575-43C4-BCCB-1B715AF72526}"/>
              </a:ext>
            </a:extLst>
          </p:cNvPr>
          <p:cNvSpPr>
            <a:spLocks noGrp="1"/>
          </p:cNvSpPr>
          <p:nvPr>
            <p:ph type="dt" sz="half" idx="10"/>
          </p:nvPr>
        </p:nvSpPr>
        <p:spPr/>
        <p:txBody>
          <a:bodyPr/>
          <a:lstStyle/>
          <a:p>
            <a:fld id="{B46194F0-318A-4125-8B25-7046510342E8}" type="datetimeFigureOut">
              <a:rPr kumimoji="1" lang="ja-JP" altLang="en-US" smtClean="0"/>
              <a:t>2021/11/23</a:t>
            </a:fld>
            <a:endParaRPr kumimoji="1" lang="ja-JP" altLang="en-US"/>
          </a:p>
        </p:txBody>
      </p:sp>
      <p:sp>
        <p:nvSpPr>
          <p:cNvPr id="8" name="フッター プレースホルダー 7">
            <a:extLst>
              <a:ext uri="{FF2B5EF4-FFF2-40B4-BE49-F238E27FC236}">
                <a16:creationId xmlns:a16="http://schemas.microsoft.com/office/drawing/2014/main" id="{3C6F9F9C-82A1-4D78-B397-C8A83425920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82D5368-A2A1-47D4-B606-1AD375D2E211}"/>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4002184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30990E-2963-4E73-9784-17F68036718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02B115B-E0BB-4221-B0B9-996A976B13AE}"/>
              </a:ext>
            </a:extLst>
          </p:cNvPr>
          <p:cNvSpPr>
            <a:spLocks noGrp="1"/>
          </p:cNvSpPr>
          <p:nvPr>
            <p:ph type="dt" sz="half" idx="10"/>
          </p:nvPr>
        </p:nvSpPr>
        <p:spPr/>
        <p:txBody>
          <a:bodyPr/>
          <a:lstStyle/>
          <a:p>
            <a:fld id="{B46194F0-318A-4125-8B25-7046510342E8}" type="datetimeFigureOut">
              <a:rPr kumimoji="1" lang="ja-JP" altLang="en-US" smtClean="0"/>
              <a:t>2021/11/23</a:t>
            </a:fld>
            <a:endParaRPr kumimoji="1" lang="ja-JP" altLang="en-US"/>
          </a:p>
        </p:txBody>
      </p:sp>
      <p:sp>
        <p:nvSpPr>
          <p:cNvPr id="4" name="フッター プレースホルダー 3">
            <a:extLst>
              <a:ext uri="{FF2B5EF4-FFF2-40B4-BE49-F238E27FC236}">
                <a16:creationId xmlns:a16="http://schemas.microsoft.com/office/drawing/2014/main" id="{5870392D-8E37-4CE1-9304-2230B6EEFBE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2A4CF28-3EFF-48B6-B410-4D27D869A44A}"/>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4292955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E47E97B-BD4C-4E05-A2CB-055347DC7ADB}"/>
              </a:ext>
            </a:extLst>
          </p:cNvPr>
          <p:cNvSpPr>
            <a:spLocks noGrp="1"/>
          </p:cNvSpPr>
          <p:nvPr>
            <p:ph type="dt" sz="half" idx="10"/>
          </p:nvPr>
        </p:nvSpPr>
        <p:spPr/>
        <p:txBody>
          <a:bodyPr/>
          <a:lstStyle/>
          <a:p>
            <a:fld id="{B46194F0-318A-4125-8B25-7046510342E8}" type="datetimeFigureOut">
              <a:rPr kumimoji="1" lang="ja-JP" altLang="en-US" smtClean="0"/>
              <a:t>2021/11/23</a:t>
            </a:fld>
            <a:endParaRPr kumimoji="1" lang="ja-JP" altLang="en-US"/>
          </a:p>
        </p:txBody>
      </p:sp>
      <p:sp>
        <p:nvSpPr>
          <p:cNvPr id="3" name="フッター プレースホルダー 2">
            <a:extLst>
              <a:ext uri="{FF2B5EF4-FFF2-40B4-BE49-F238E27FC236}">
                <a16:creationId xmlns:a16="http://schemas.microsoft.com/office/drawing/2014/main" id="{FACF032C-E55A-4AC5-9146-0DFCDF60AD8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0733D8D-F0C7-4E5F-8438-DF710E5FC575}"/>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2177877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2B7621-4D1A-48FE-BA77-7D93E948DAC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A359B4D-37D1-4030-92F9-AE38DFF33B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020C584-6C5C-465A-B9C7-2EAECED09E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EB383AA-390E-4559-B45F-CD9F063F013F}"/>
              </a:ext>
            </a:extLst>
          </p:cNvPr>
          <p:cNvSpPr>
            <a:spLocks noGrp="1"/>
          </p:cNvSpPr>
          <p:nvPr>
            <p:ph type="dt" sz="half" idx="10"/>
          </p:nvPr>
        </p:nvSpPr>
        <p:spPr/>
        <p:txBody>
          <a:bodyPr/>
          <a:lstStyle/>
          <a:p>
            <a:fld id="{B46194F0-318A-4125-8B25-7046510342E8}" type="datetimeFigureOut">
              <a:rPr kumimoji="1" lang="ja-JP" altLang="en-US" smtClean="0"/>
              <a:t>2021/11/23</a:t>
            </a:fld>
            <a:endParaRPr kumimoji="1" lang="ja-JP" altLang="en-US"/>
          </a:p>
        </p:txBody>
      </p:sp>
      <p:sp>
        <p:nvSpPr>
          <p:cNvPr id="6" name="フッター プレースホルダー 5">
            <a:extLst>
              <a:ext uri="{FF2B5EF4-FFF2-40B4-BE49-F238E27FC236}">
                <a16:creationId xmlns:a16="http://schemas.microsoft.com/office/drawing/2014/main" id="{2908DDCC-7393-48E9-8637-71EEA003F1F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EA3139F-5A5C-4A00-A53A-A03E40740616}"/>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111095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DA4E61-43F9-41B5-9C54-44B43FB2817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5DB090D-6833-41DA-8F26-E501829DB3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CD903A5-7265-4B45-95FB-BD18B0F8CE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7289655-17FA-484F-BB21-66BBE53C9193}"/>
              </a:ext>
            </a:extLst>
          </p:cNvPr>
          <p:cNvSpPr>
            <a:spLocks noGrp="1"/>
          </p:cNvSpPr>
          <p:nvPr>
            <p:ph type="dt" sz="half" idx="10"/>
          </p:nvPr>
        </p:nvSpPr>
        <p:spPr/>
        <p:txBody>
          <a:bodyPr/>
          <a:lstStyle/>
          <a:p>
            <a:fld id="{B46194F0-318A-4125-8B25-7046510342E8}" type="datetimeFigureOut">
              <a:rPr kumimoji="1" lang="ja-JP" altLang="en-US" smtClean="0"/>
              <a:t>2021/11/23</a:t>
            </a:fld>
            <a:endParaRPr kumimoji="1" lang="ja-JP" altLang="en-US"/>
          </a:p>
        </p:txBody>
      </p:sp>
      <p:sp>
        <p:nvSpPr>
          <p:cNvPr id="6" name="フッター プレースホルダー 5">
            <a:extLst>
              <a:ext uri="{FF2B5EF4-FFF2-40B4-BE49-F238E27FC236}">
                <a16:creationId xmlns:a16="http://schemas.microsoft.com/office/drawing/2014/main" id="{A751CA3A-64D3-424D-BC14-634B8D55BF5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4A45CF9-D6AF-4B43-B542-EA66FF867426}"/>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3358162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D5CCE9C-B93F-4FD0-ACD3-5A35A72A2C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FAB917F-CDE0-4585-A685-C81FDC371A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6BABDF4-6316-4533-87F9-C2AEBDF061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6194F0-318A-4125-8B25-7046510342E8}" type="datetimeFigureOut">
              <a:rPr kumimoji="1" lang="ja-JP" altLang="en-US" smtClean="0"/>
              <a:t>2021/11/23</a:t>
            </a:fld>
            <a:endParaRPr kumimoji="1" lang="ja-JP" altLang="en-US"/>
          </a:p>
        </p:txBody>
      </p:sp>
      <p:sp>
        <p:nvSpPr>
          <p:cNvPr id="5" name="フッター プレースホルダー 4">
            <a:extLst>
              <a:ext uri="{FF2B5EF4-FFF2-40B4-BE49-F238E27FC236}">
                <a16:creationId xmlns:a16="http://schemas.microsoft.com/office/drawing/2014/main" id="{E820F90C-6E56-4100-9BBC-D0859C1A5D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5160715-7F1D-4FD9-9489-9441C5D5C5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3899635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jp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D50228-7220-4E06-83BB-56120169A6BD}"/>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saturation sat="216000"/>
                    </a14:imgEffect>
                  </a14:imgLayer>
                </a14:imgProps>
              </a:ext>
            </a:extLst>
          </a:blip>
          <a:srcRect b="15730"/>
          <a:stretch/>
        </p:blipFill>
        <p:spPr>
          <a:xfrm>
            <a:off x="0" y="-30145"/>
            <a:ext cx="12192000" cy="6858001"/>
          </a:xfrm>
          <a:prstGeom prst="rect">
            <a:avLst/>
          </a:prstGeom>
        </p:spPr>
      </p:pic>
      <p:sp>
        <p:nvSpPr>
          <p:cNvPr id="2" name="タイトル 1">
            <a:extLst>
              <a:ext uri="{FF2B5EF4-FFF2-40B4-BE49-F238E27FC236}">
                <a16:creationId xmlns:a16="http://schemas.microsoft.com/office/drawing/2014/main" id="{C9389F67-8F25-4B46-B23C-B6741598657A}"/>
              </a:ext>
            </a:extLst>
          </p:cNvPr>
          <p:cNvSpPr>
            <a:spLocks noGrp="1"/>
          </p:cNvSpPr>
          <p:nvPr>
            <p:ph type="ctrTitle"/>
          </p:nvPr>
        </p:nvSpPr>
        <p:spPr>
          <a:xfrm>
            <a:off x="1575466" y="1100103"/>
            <a:ext cx="5843228" cy="1371601"/>
          </a:xfrm>
        </p:spPr>
        <p:txBody>
          <a:bodyPr>
            <a:noAutofit/>
          </a:bodyPr>
          <a:lstStyle/>
          <a:p>
            <a:r>
              <a:rPr lang="ja-JP" altLang="en-US" sz="3600" b="1" i="0" dirty="0">
                <a:solidFill>
                  <a:srgbClr val="FF0000"/>
                </a:solidFill>
                <a:effectLst/>
                <a:latin typeface="ＭＳＰgothic"/>
                <a:ea typeface="Meiryo" panose="020B0604030504040204" pitchFamily="50" charset="-128"/>
              </a:rPr>
              <a:t>プログラムのしくみを学ぶ電子回路実験</a:t>
            </a:r>
            <a:endParaRPr kumimoji="1" lang="ja-JP" altLang="en-US" sz="3600" b="1" i="0" dirty="0">
              <a:solidFill>
                <a:srgbClr val="FF0000"/>
              </a:solidFill>
              <a:effectLst/>
              <a:latin typeface="HGP創英角ﾎﾟｯﾌﾟ体" panose="040B0A00000000000000" pitchFamily="50" charset="-128"/>
              <a:ea typeface="HGP創英角ﾎﾟｯﾌﾟ体" panose="040B0A00000000000000" pitchFamily="50" charset="-128"/>
            </a:endParaRPr>
          </a:p>
        </p:txBody>
      </p:sp>
      <p:sp>
        <p:nvSpPr>
          <p:cNvPr id="3" name="字幕 2">
            <a:extLst>
              <a:ext uri="{FF2B5EF4-FFF2-40B4-BE49-F238E27FC236}">
                <a16:creationId xmlns:a16="http://schemas.microsoft.com/office/drawing/2014/main" id="{6E1B902D-F32B-4C04-8FE6-36D808FAF52F}"/>
              </a:ext>
            </a:extLst>
          </p:cNvPr>
          <p:cNvSpPr>
            <a:spLocks noGrp="1"/>
          </p:cNvSpPr>
          <p:nvPr>
            <p:ph type="subTitle" idx="1"/>
          </p:nvPr>
        </p:nvSpPr>
        <p:spPr>
          <a:xfrm>
            <a:off x="492853" y="2514806"/>
            <a:ext cx="8217393" cy="432556"/>
          </a:xfrm>
        </p:spPr>
        <p:txBody>
          <a:bodyPr>
            <a:noAutofit/>
          </a:bodyPr>
          <a:lstStyle/>
          <a:p>
            <a:pPr>
              <a:tabLst>
                <a:tab pos="538163" algn="l"/>
              </a:tabLst>
            </a:pPr>
            <a:r>
              <a:rPr lang="ja-JP" altLang="ja-JP" sz="2800" b="1" kern="100" dirty="0">
                <a:solidFill>
                  <a:srgbClr val="0070C0"/>
                </a:solidFill>
                <a:effectLst/>
                <a:latin typeface="游ゴシック Light" panose="020B0300000000000000" pitchFamily="50" charset="-128"/>
                <a:ea typeface="メイリオ" panose="020B0604030504040204" pitchFamily="50" charset="-128"/>
                <a:cs typeface="Times New Roman" panose="02020603050405020304" pitchFamily="18" charset="0"/>
              </a:rPr>
              <a:t>第７回</a:t>
            </a:r>
            <a:r>
              <a:rPr lang="en-US" altLang="ja-JP" sz="2800" b="1" kern="100" dirty="0">
                <a:solidFill>
                  <a:srgbClr val="0070C0"/>
                </a:solidFill>
                <a:effectLst/>
                <a:latin typeface="游ゴシック Light" panose="020B0300000000000000" pitchFamily="50" charset="-128"/>
                <a:ea typeface="メイリオ" panose="020B0604030504040204" pitchFamily="50" charset="-128"/>
                <a:cs typeface="Times New Roman" panose="02020603050405020304" pitchFamily="18" charset="0"/>
              </a:rPr>
              <a:t>(</a:t>
            </a:r>
            <a:r>
              <a:rPr lang="en-US" altLang="ja-JP" sz="2800" b="1" kern="100" dirty="0">
                <a:solidFill>
                  <a:srgbClr val="0070C0"/>
                </a:solidFill>
                <a:effectLst/>
                <a:latin typeface="Arial" panose="020B0604020202020204" pitchFamily="34" charset="0"/>
                <a:ea typeface="メイリオ" panose="020B0604030504040204" pitchFamily="50" charset="-128"/>
                <a:cs typeface="Arial" panose="020B0604020202020204" pitchFamily="34" charset="0"/>
              </a:rPr>
              <a:t>11</a:t>
            </a:r>
            <a:r>
              <a:rPr lang="ja-JP" altLang="ja-JP" sz="2800" b="1" kern="100" dirty="0">
                <a:solidFill>
                  <a:srgbClr val="0070C0"/>
                </a:solidFill>
                <a:effectLst/>
                <a:latin typeface="游ゴシック Light" panose="020B0300000000000000" pitchFamily="50" charset="-128"/>
                <a:ea typeface="メイリオ" panose="020B0604030504040204" pitchFamily="50" charset="-128"/>
                <a:cs typeface="Times New Roman" panose="02020603050405020304" pitchFamily="18" charset="0"/>
              </a:rPr>
              <a:t>月</a:t>
            </a:r>
            <a:r>
              <a:rPr lang="en-US" altLang="ja-JP" sz="2800" b="1" kern="100" dirty="0">
                <a:solidFill>
                  <a:srgbClr val="0070C0"/>
                </a:solidFill>
                <a:effectLst/>
                <a:latin typeface="Arial" panose="020B0604020202020204" pitchFamily="34" charset="0"/>
                <a:ea typeface="メイリオ" panose="020B0604030504040204" pitchFamily="50" charset="-128"/>
                <a:cs typeface="Arial" panose="020B0604020202020204" pitchFamily="34" charset="0"/>
              </a:rPr>
              <a:t>20</a:t>
            </a:r>
            <a:r>
              <a:rPr lang="ja-JP" altLang="ja-JP" sz="2800" b="1" kern="100" dirty="0">
                <a:solidFill>
                  <a:srgbClr val="0070C0"/>
                </a:solidFill>
                <a:effectLst/>
                <a:latin typeface="游ゴシック Light" panose="020B0300000000000000" pitchFamily="50" charset="-128"/>
                <a:ea typeface="メイリオ" panose="020B0604030504040204" pitchFamily="50" charset="-128"/>
                <a:cs typeface="Times New Roman" panose="02020603050405020304" pitchFamily="18" charset="0"/>
              </a:rPr>
              <a:t>日</a:t>
            </a:r>
            <a:r>
              <a:rPr lang="en-US" altLang="ja-JP" sz="2800" b="1" kern="100" dirty="0">
                <a:solidFill>
                  <a:srgbClr val="0070C0"/>
                </a:solidFill>
                <a:effectLst/>
                <a:latin typeface="游ゴシック Light" panose="020B0300000000000000" pitchFamily="50" charset="-128"/>
                <a:ea typeface="メイリオ" panose="020B0604030504040204" pitchFamily="50" charset="-128"/>
                <a:cs typeface="Times New Roman" panose="02020603050405020304" pitchFamily="18" charset="0"/>
              </a:rPr>
              <a:t>) </a:t>
            </a:r>
            <a:r>
              <a:rPr lang="ja-JP" altLang="ja-JP" sz="2800" b="1" kern="100" spc="-100" dirty="0">
                <a:ln>
                  <a:noFill/>
                </a:ln>
                <a:solidFill>
                  <a:srgbClr val="0070C0"/>
                </a:solidFill>
                <a:effectLst>
                  <a:outerShdw blurRad="38100" dist="25400" dir="5400000" algn="ctr">
                    <a:srgbClr val="6E747A">
                      <a:alpha val="43000"/>
                    </a:srgbClr>
                  </a:outerShdw>
                </a:effectLst>
                <a:latin typeface="游ゴシック Light" panose="020B0300000000000000" pitchFamily="50" charset="-128"/>
                <a:ea typeface="メイリオ" panose="020B0604030504040204" pitchFamily="50" charset="-128"/>
                <a:cs typeface="Times New Roman" panose="02020603050405020304" pitchFamily="18" charset="0"/>
              </a:rPr>
              <a:t>ロボット</a:t>
            </a:r>
            <a:r>
              <a:rPr lang="ja-JP" altLang="ja-JP" sz="2800" b="1" kern="100" dirty="0">
                <a:ln>
                  <a:noFill/>
                </a:ln>
                <a:solidFill>
                  <a:srgbClr val="0070C0"/>
                </a:solidFill>
                <a:effectLst>
                  <a:outerShdw blurRad="38100" dist="25400" dir="5400000" algn="ctr">
                    <a:srgbClr val="6E747A">
                      <a:alpha val="43000"/>
                    </a:srgbClr>
                  </a:outerShdw>
                </a:effectLst>
                <a:latin typeface="游ゴシック Light" panose="020B0300000000000000" pitchFamily="50" charset="-128"/>
                <a:ea typeface="メイリオ" panose="020B0604030504040204" pitchFamily="50" charset="-128"/>
                <a:cs typeface="Times New Roman" panose="02020603050405020304" pitchFamily="18" charset="0"/>
              </a:rPr>
              <a:t>を動かす仕組み　</a:t>
            </a:r>
            <a:endParaRPr lang="ja-JP" altLang="ja-JP" sz="2800" b="1" kern="100" dirty="0">
              <a:solidFill>
                <a:srgbClr val="0070C0"/>
              </a:solidFill>
              <a:effectLst/>
              <a:latin typeface="游ゴシック Light" panose="020B0300000000000000" pitchFamily="50" charset="-128"/>
              <a:ea typeface="游ゴシック Light" panose="020B0300000000000000" pitchFamily="50" charset="-128"/>
              <a:cs typeface="Times New Roman" panose="02020603050405020304" pitchFamily="18" charset="0"/>
            </a:endParaRPr>
          </a:p>
          <a:p>
            <a:pPr>
              <a:tabLst>
                <a:tab pos="538163" algn="l"/>
              </a:tabLst>
            </a:pPr>
            <a:endParaRPr kumimoji="1" lang="ja-JP" altLang="en-US" sz="2800" dirty="0">
              <a:solidFill>
                <a:srgbClr val="1D5CD9"/>
              </a:solidFill>
              <a:effectLst/>
              <a:latin typeface="HGP創英角ﾎﾟｯﾌﾟ体" panose="040B0A00000000000000" pitchFamily="50" charset="-128"/>
              <a:ea typeface="HGP創英角ﾎﾟｯﾌﾟ体" panose="040B0A00000000000000" pitchFamily="50" charset="-128"/>
            </a:endParaRPr>
          </a:p>
        </p:txBody>
      </p:sp>
      <p:sp>
        <p:nvSpPr>
          <p:cNvPr id="5" name="テキスト ボックス 4">
            <a:extLst>
              <a:ext uri="{FF2B5EF4-FFF2-40B4-BE49-F238E27FC236}">
                <a16:creationId xmlns:a16="http://schemas.microsoft.com/office/drawing/2014/main" id="{01F1ED4C-E29D-49C8-8294-0C213274464A}"/>
              </a:ext>
            </a:extLst>
          </p:cNvPr>
          <p:cNvSpPr txBox="1"/>
          <p:nvPr/>
        </p:nvSpPr>
        <p:spPr>
          <a:xfrm>
            <a:off x="234462" y="197845"/>
            <a:ext cx="7221416" cy="830997"/>
          </a:xfrm>
          <a:prstGeom prst="rect">
            <a:avLst/>
          </a:prstGeom>
          <a:noFill/>
        </p:spPr>
        <p:txBody>
          <a:bodyPr wrap="square" rtlCol="0">
            <a:spAutoFit/>
          </a:bodyPr>
          <a:lstStyle/>
          <a:p>
            <a:pPr algn="ctr"/>
            <a:r>
              <a:rPr lang="ja-JP" altLang="en-US" sz="2400" b="1" dirty="0"/>
              <a:t>仙台市青葉少年少女発明クラブ</a:t>
            </a:r>
            <a:endParaRPr lang="en-US" altLang="ja-JP" sz="2400" b="1" dirty="0"/>
          </a:p>
          <a:p>
            <a:pPr algn="ctr"/>
            <a:r>
              <a:rPr lang="ja-JP" altLang="en-US" sz="2400" b="1" dirty="0"/>
              <a:t>オンライン講座　　</a:t>
            </a:r>
          </a:p>
        </p:txBody>
      </p:sp>
      <p:sp>
        <p:nvSpPr>
          <p:cNvPr id="6" name="テキスト ボックス 5">
            <a:extLst>
              <a:ext uri="{FF2B5EF4-FFF2-40B4-BE49-F238E27FC236}">
                <a16:creationId xmlns:a16="http://schemas.microsoft.com/office/drawing/2014/main" id="{9C67338A-40EF-4012-9DBC-1D09205744B2}"/>
              </a:ext>
            </a:extLst>
          </p:cNvPr>
          <p:cNvSpPr txBox="1"/>
          <p:nvPr/>
        </p:nvSpPr>
        <p:spPr>
          <a:xfrm>
            <a:off x="2706487" y="5988144"/>
            <a:ext cx="2796623" cy="523220"/>
          </a:xfrm>
          <a:prstGeom prst="rect">
            <a:avLst/>
          </a:prstGeom>
          <a:noFill/>
        </p:spPr>
        <p:txBody>
          <a:bodyPr wrap="square" rtlCol="0">
            <a:spAutoFit/>
          </a:bodyPr>
          <a:lstStyle/>
          <a:p>
            <a:r>
              <a:rPr lang="en-US" altLang="ja-JP" sz="2800" dirty="0">
                <a:solidFill>
                  <a:schemeClr val="bg1"/>
                </a:solidFill>
              </a:rPr>
              <a:t>2021</a:t>
            </a:r>
            <a:r>
              <a:rPr lang="ja-JP" altLang="en-US" sz="2800" dirty="0">
                <a:solidFill>
                  <a:schemeClr val="bg1"/>
                </a:solidFill>
              </a:rPr>
              <a:t>年</a:t>
            </a:r>
            <a:r>
              <a:rPr lang="en-US" altLang="ja-JP" sz="2800" dirty="0">
                <a:solidFill>
                  <a:schemeClr val="bg1"/>
                </a:solidFill>
              </a:rPr>
              <a:t>6</a:t>
            </a:r>
            <a:r>
              <a:rPr lang="ja-JP" altLang="en-US" sz="2800" dirty="0">
                <a:solidFill>
                  <a:schemeClr val="bg1"/>
                </a:solidFill>
              </a:rPr>
              <a:t>月</a:t>
            </a:r>
            <a:r>
              <a:rPr lang="en-US" altLang="ja-JP" sz="2800" dirty="0">
                <a:solidFill>
                  <a:schemeClr val="bg1"/>
                </a:solidFill>
              </a:rPr>
              <a:t>19</a:t>
            </a:r>
            <a:r>
              <a:rPr lang="ja-JP" altLang="en-US" sz="2800" dirty="0">
                <a:solidFill>
                  <a:schemeClr val="bg1"/>
                </a:solidFill>
              </a:rPr>
              <a:t>日</a:t>
            </a:r>
            <a:endParaRPr lang="en-US" altLang="ja-JP" sz="2800" dirty="0">
              <a:solidFill>
                <a:schemeClr val="bg1"/>
              </a:solidFill>
            </a:endParaRPr>
          </a:p>
        </p:txBody>
      </p:sp>
      <p:sp>
        <p:nvSpPr>
          <p:cNvPr id="7" name="テキスト ボックス 6">
            <a:extLst>
              <a:ext uri="{FF2B5EF4-FFF2-40B4-BE49-F238E27FC236}">
                <a16:creationId xmlns:a16="http://schemas.microsoft.com/office/drawing/2014/main" id="{170C352E-8A03-44FD-83F6-B1BE239AFF4C}"/>
              </a:ext>
            </a:extLst>
          </p:cNvPr>
          <p:cNvSpPr txBox="1"/>
          <p:nvPr/>
        </p:nvSpPr>
        <p:spPr>
          <a:xfrm>
            <a:off x="492853" y="3398855"/>
            <a:ext cx="8217393" cy="2585323"/>
          </a:xfrm>
          <a:prstGeom prst="rect">
            <a:avLst/>
          </a:prstGeom>
          <a:noFill/>
        </p:spPr>
        <p:txBody>
          <a:bodyPr wrap="square" rtlCol="0">
            <a:spAutoFit/>
          </a:bodyPr>
          <a:lstStyle/>
          <a:p>
            <a:pPr indent="457200" algn="just"/>
            <a:r>
              <a:rPr lang="ja-JP" altLang="en-US"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ロボット</a:t>
            </a:r>
            <a:r>
              <a:rPr lang="ja-JP"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では動作を一つ一つのステップの動作に分けて順序でよく</a:t>
            </a:r>
            <a:r>
              <a:rPr lang="ja-JP" altLang="en-US"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動作</a:t>
            </a:r>
            <a:r>
              <a:rPr lang="ja-JP"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を行うようにプログラムで指示します。</a:t>
            </a:r>
            <a:endParaRPr lang="en-US"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indent="457200" algn="just"/>
            <a:endPar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indent="457200" algn="just"/>
            <a:r>
              <a:rPr lang="en-US"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7.1 </a:t>
            </a:r>
            <a:r>
              <a:rPr lang="ja-JP"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車輪型と関節型のロボ</a:t>
            </a:r>
            <a:r>
              <a:rPr lang="ja-JP" altLang="ja-JP" sz="1800"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ット</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266700" algn="just"/>
            <a:r>
              <a:rPr lang="en-US" altLang="ja-JP" sz="1800" kern="100" dirty="0">
                <a:solidFill>
                  <a:srgbClr val="000000"/>
                </a:solidFill>
                <a:effectLst/>
                <a:latin typeface="メイリオ" panose="020B0604030504040204" pitchFamily="50" charset="-128"/>
                <a:ea typeface="游明朝" panose="02020400000000000000" pitchFamily="18" charset="-128"/>
                <a:cs typeface="Times New Roman" panose="02020603050405020304" pitchFamily="18" charset="0"/>
              </a:rPr>
              <a:t>7.2 </a:t>
            </a:r>
            <a:r>
              <a:rPr lang="ja-JP" altLang="ja-JP" sz="1800"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動作と状態の変化</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266700" algn="just"/>
            <a:r>
              <a:rPr lang="ja-JP" altLang="ja-JP" sz="1800"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7.3 </a:t>
            </a:r>
            <a:r>
              <a:rPr lang="ja-JP" altLang="ja-JP" sz="1800" kern="100" spc="-6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DCモータが発生する逆起電力</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266700" algn="just"/>
            <a:r>
              <a:rPr lang="ja-JP" altLang="ja-JP" sz="1800"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7.4 </a:t>
            </a:r>
            <a:r>
              <a:rPr lang="ja-JP" altLang="ja-JP" sz="1800" kern="100" spc="-6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サーボモータを使用する際の留意点</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266700" algn="just"/>
            <a:r>
              <a:rPr lang="ja-JP" altLang="ja-JP" sz="1800"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7.5 行動をどのようにプログラムするか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266700" algn="just"/>
            <a:r>
              <a:rPr lang="ja-JP" altLang="ja-JP" sz="1800"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7.6 まとめ</a:t>
            </a:r>
            <a:r>
              <a:rPr lang="ja-JP" altLang="ja-JP" sz="1800" b="1" kern="100" dirty="0">
                <a:solidFill>
                  <a:srgbClr val="000000"/>
                </a:solidFill>
                <a:effectLst/>
                <a:latin typeface="游明朝" panose="02020400000000000000" pitchFamily="18" charset="-128"/>
                <a:ea typeface="ＭＳ 明朝" panose="02020609040205080304" pitchFamily="17"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815823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図表 2">
            <a:extLst>
              <a:ext uri="{FF2B5EF4-FFF2-40B4-BE49-F238E27FC236}">
                <a16:creationId xmlns:a16="http://schemas.microsoft.com/office/drawing/2014/main" id="{D3A8E02C-14A0-4E21-8B68-7EEBB1CB5AD6}"/>
              </a:ext>
            </a:extLst>
          </p:cNvPr>
          <p:cNvGraphicFramePr/>
          <p:nvPr>
            <p:extLst>
              <p:ext uri="{D42A27DB-BD31-4B8C-83A1-F6EECF244321}">
                <p14:modId xmlns:p14="http://schemas.microsoft.com/office/powerpoint/2010/main" val="500892710"/>
              </p:ext>
            </p:extLst>
          </p:nvPr>
        </p:nvGraphicFramePr>
        <p:xfrm>
          <a:off x="2038895" y="609600"/>
          <a:ext cx="5433060" cy="1924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1" name="図 61" descr="電子機器, 回路 が含まれている画像&#10;&#10;自動的に生成された説明">
            <a:extLst>
              <a:ext uri="{FF2B5EF4-FFF2-40B4-BE49-F238E27FC236}">
                <a16:creationId xmlns:a16="http://schemas.microsoft.com/office/drawing/2014/main" id="{78226A07-9A43-4A29-B55E-C061BE73A0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71955" y="2674926"/>
            <a:ext cx="2034903" cy="1446581"/>
          </a:xfrm>
          <a:prstGeom prst="rect">
            <a:avLst/>
          </a:prstGeom>
          <a:noFill/>
          <a:extLst>
            <a:ext uri="{909E8E84-426E-40DD-AFC4-6F175D3DCCD1}">
              <a14:hiddenFill xmlns:a14="http://schemas.microsoft.com/office/drawing/2010/main">
                <a:solidFill>
                  <a:srgbClr val="FFFFFF"/>
                </a:solidFill>
              </a14:hiddenFill>
            </a:ext>
          </a:extLst>
        </p:spPr>
      </p:pic>
      <p:pic>
        <p:nvPicPr>
          <p:cNvPr id="2049" name="図 2250" descr="テーブル, 流し が含まれている画像&#10;&#10;自動的に生成された説明">
            <a:extLst>
              <a:ext uri="{FF2B5EF4-FFF2-40B4-BE49-F238E27FC236}">
                <a16:creationId xmlns:a16="http://schemas.microsoft.com/office/drawing/2014/main" id="{F1B59FA0-636B-40F6-A109-49486CB72D4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90801" y="4486469"/>
            <a:ext cx="1716057" cy="16977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a:extLst>
              <a:ext uri="{FF2B5EF4-FFF2-40B4-BE49-F238E27FC236}">
                <a16:creationId xmlns:a16="http://schemas.microsoft.com/office/drawing/2014/main" id="{DC952CCF-7CF3-41E0-8170-7F2CA94DAD2E}"/>
              </a:ext>
            </a:extLst>
          </p:cNvPr>
          <p:cNvSpPr>
            <a:spLocks noChangeArrowheads="1"/>
          </p:cNvSpPr>
          <p:nvPr/>
        </p:nvSpPr>
        <p:spPr bwMode="auto">
          <a:xfrm>
            <a:off x="152400" y="11668"/>
            <a:ext cx="49151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400"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7</a:t>
            </a:r>
            <a:r>
              <a:rPr kumimoji="0" lang="ja-JP" altLang="ja-JP" sz="2400"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1　 車輪型と関節型のロボット</a:t>
            </a:r>
            <a:endParaRPr kumimoji="0" lang="ja-JP" altLang="ja-JP"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Rectangle 5">
            <a:extLst>
              <a:ext uri="{FF2B5EF4-FFF2-40B4-BE49-F238E27FC236}">
                <a16:creationId xmlns:a16="http://schemas.microsoft.com/office/drawing/2014/main" id="{1388C691-25DA-4918-B374-EF86F3F31AFB}"/>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6">
            <a:extLst>
              <a:ext uri="{FF2B5EF4-FFF2-40B4-BE49-F238E27FC236}">
                <a16:creationId xmlns:a16="http://schemas.microsoft.com/office/drawing/2014/main" id="{E1167F7B-3870-4432-9C96-9E7102DCC2BC}"/>
              </a:ext>
            </a:extLst>
          </p:cNvPr>
          <p:cNvSpPr>
            <a:spLocks noChangeArrowheads="1"/>
          </p:cNvSpPr>
          <p:nvPr/>
        </p:nvSpPr>
        <p:spPr bwMode="auto">
          <a:xfrm>
            <a:off x="641269" y="2305594"/>
            <a:ext cx="6830686"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br>
              <a:rPr kumimoji="0" lang="ja-JP" altLang="ja-JP" sz="16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br>
            <a:r>
              <a:rPr kumimoji="0" lang="ja-JP" altLang="en-US" sz="16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車輪型のロボットには梵天丸などのロボットがあります。</a:t>
            </a:r>
            <a:endParaRPr kumimoji="0" lang="en-US"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このロボットはモータの回転を</a:t>
            </a:r>
            <a:r>
              <a:rPr kumimoji="0" lang="en-US"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ON-OFF</a:t>
            </a: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して動作をさせます。</a:t>
            </a:r>
            <a:endParaRPr kumimoji="0" lang="en-US"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回転動作を区切って順番に進行させます。そこで、動作の指定はそれぞれの順番の動作についてモータを動かす時間を指定します。モータには電池をつなぐと回転する</a:t>
            </a:r>
            <a:r>
              <a:rPr kumimoji="0" lang="en-US"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DC</a:t>
            </a: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モータや、モータ内に配置されたコイルに</a:t>
            </a:r>
            <a:endParaRPr kumimoji="0" lang="en-US"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順番に通電して回転させるステッピングモータが使われます。</a:t>
            </a:r>
            <a:endParaRPr kumimoji="0" lang="ja-JP" altLang="en-US" sz="16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en-US" altLang="ja-JP" sz="16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関節型のロボットにはロボビイ</a:t>
            </a:r>
            <a:r>
              <a:rPr kumimoji="0" lang="en-US"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(Vstone </a:t>
            </a: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社</a:t>
            </a:r>
            <a:r>
              <a:rPr kumimoji="0" lang="en-US"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などの人型ロボットがあります。</a:t>
            </a:r>
            <a:endParaRPr kumimoji="0" lang="en-US" altLang="ja-JP" sz="16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このロボットはサーボモータの回転角の位置で姿勢を指定して、姿勢（状態）を変えて、動作をさせます。</a:t>
            </a:r>
            <a:endParaRPr kumimoji="0" lang="en-US"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そこで、各姿勢のデータを次々と順番に変更するように、サーボモータの回転角と遷移する時間を指定します。</a:t>
            </a:r>
            <a:endParaRPr kumimoji="0" lang="en-US"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サーボモータは目的位置と現在位置の差を検出して、その差をなくす動きをします。そこで、サーボモータは可動範囲が限られています。</a:t>
            </a:r>
            <a:endParaRPr kumimoji="0" lang="ja-JP" altLang="en-US" sz="16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95382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D9F729-6AC7-4065-A09D-921247ECB5F6}"/>
              </a:ext>
            </a:extLst>
          </p:cNvPr>
          <p:cNvSpPr>
            <a:spLocks noChangeArrowheads="1"/>
          </p:cNvSpPr>
          <p:nvPr/>
        </p:nvSpPr>
        <p:spPr bwMode="auto">
          <a:xfrm>
            <a:off x="1594674" y="375518"/>
            <a:ext cx="498245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ja-JP" sz="320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7</a:t>
            </a:r>
            <a:r>
              <a:rPr kumimoji="0" lang="ja-JP" altLang="ja-JP" sz="3200" i="0" u="none" strike="noStrike" cap="none" normalizeH="0" baseline="0" dirty="0" bmk="">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a:t>
            </a:r>
            <a:r>
              <a:rPr kumimoji="0" lang="ja-JP" altLang="ja-JP" sz="3200" i="0" u="none" strike="noStrike" cap="none" normalizeH="0" baseline="0" dirty="0" bmk="_Hlk35947887">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動作と状態の変化 </a:t>
            </a:r>
            <a:r>
              <a:rPr kumimoji="0" lang="ja-JP" altLang="ja-JP" sz="3200" i="0" u="none" strike="noStrike" cap="none" normalizeH="0" baseline="0" dirty="0" bmk="_Hlk35947887">
                <a:ln>
                  <a:noFill/>
                </a:ln>
                <a:solidFill>
                  <a:srgbClr val="00B050"/>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kumimoji="0" lang="ja-JP" altLang="ja-JP" sz="32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pic>
        <p:nvPicPr>
          <p:cNvPr id="3073" name="図 40" descr="メーター が含まれている画像&#10;&#10;自動的に生成された説明">
            <a:extLst>
              <a:ext uri="{FF2B5EF4-FFF2-40B4-BE49-F238E27FC236}">
                <a16:creationId xmlns:a16="http://schemas.microsoft.com/office/drawing/2014/main" id="{925D302B-A1A8-484D-B77E-DC4AF1EE01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5509" y="1044161"/>
            <a:ext cx="7220763" cy="23848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4B35EC1-D59E-4770-84C0-570031D61B04}"/>
              </a:ext>
            </a:extLst>
          </p:cNvPr>
          <p:cNvSpPr>
            <a:spLocks noChangeArrowheads="1"/>
          </p:cNvSpPr>
          <p:nvPr/>
        </p:nvSpPr>
        <p:spPr bwMode="auto">
          <a:xfrm rot="10800000" flipV="1">
            <a:off x="1073833" y="4259997"/>
            <a:ext cx="1004433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実の世界の現象は連続的に変化していますが、脳神経回路ではインパルスと言って、短時間の活動を断続的に行っています。</a:t>
            </a:r>
            <a:r>
              <a:rPr kumimoji="0" lang="ja-JP" altLang="ja-JP" sz="16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思考は稼働したルールによるので、世界は連続的に変化していると認識します。</a:t>
            </a:r>
            <a:r>
              <a:rPr kumimoji="0" lang="ja-JP"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活動を</a:t>
            </a: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は</a:t>
            </a:r>
            <a:r>
              <a:rPr kumimoji="0" lang="ja-JP"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態が変化することにより理解しています。コンピュータでは</a:t>
            </a:r>
            <a:r>
              <a:rPr kumimoji="0" lang="en-US"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ON(1)</a:t>
            </a: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と</a:t>
            </a:r>
            <a:r>
              <a:rPr kumimoji="0" lang="en-US" altLang="ja-JP"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OFF(0)</a:t>
            </a: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の状態のいずれかを保つパルスによって状態の変化をさせます。動作は状態が遷移する瞬間におこなわれています。</a:t>
            </a:r>
            <a:endParaRPr kumimoji="0" lang="ja-JP" altLang="en-US" sz="16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lvl="0"/>
            <a:r>
              <a:rPr kumimoji="0" lang="ja-JP" altLang="en-US" sz="16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映画は静止画をコマ送りしています。私たちは物を見る時にシャッタリングした情報荷をよって認識しています。思考の世界では時間を止めることや時間をさかのぼることができますが、現実の時間を止めることはできません</a:t>
            </a: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古代ギリシャの時代にゼノンは「飛んでいる矢は止まっている」というパラドックスを論じました。</a:t>
            </a:r>
            <a:r>
              <a:rPr kumimoji="0" lang="ja-JP" altLang="en-US" sz="16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Arial" panose="020B0604020202020204" pitchFamily="34" charset="0"/>
              </a:rPr>
              <a:t>静止した状態の映像をたくさん集めてみても、運動している映像にはならないというのです。。</a:t>
            </a:r>
            <a:endParaRPr kumimoji="0" lang="ja-JP" altLang="en-US" sz="16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D9AA6843-A241-4272-966E-E1373989F8BB}"/>
              </a:ext>
            </a:extLst>
          </p:cNvPr>
          <p:cNvSpPr txBox="1"/>
          <p:nvPr/>
        </p:nvSpPr>
        <p:spPr>
          <a:xfrm>
            <a:off x="3108960" y="3429000"/>
            <a:ext cx="6233860" cy="830997"/>
          </a:xfrm>
          <a:prstGeom prst="rect">
            <a:avLst/>
          </a:prstGeom>
          <a:noFill/>
        </p:spPr>
        <p:txBody>
          <a:bodyPr wrap="square" rtlCol="0">
            <a:spAutoFit/>
          </a:bodyPr>
          <a:lstStyle/>
          <a:p>
            <a:pPr marL="0" marR="0" lvl="0" indent="133350" algn="l" defTabSz="914400" rtl="0" eaLnBrk="0" fontAlgn="base" latinLnBrk="0" hangingPunct="0">
              <a:lnSpc>
                <a:spcPct val="100000"/>
              </a:lnSpc>
              <a:spcBef>
                <a:spcPct val="0"/>
              </a:spcBef>
              <a:spcAft>
                <a:spcPct val="0"/>
              </a:spcAft>
              <a:buClrTx/>
              <a:buSzTx/>
              <a:buFontTx/>
              <a:buNone/>
              <a:tabLst/>
            </a:pPr>
            <a:endParaRPr kumimoji="0" lang="ja-JP" altLang="ja-JP" sz="1200" b="0" i="0" u="none" strike="noStrike" cap="none" normalizeH="0" baseline="0" dirty="0">
              <a:ln>
                <a:noFill/>
              </a:ln>
              <a:solidFill>
                <a:schemeClr val="tx1"/>
              </a:solidFill>
              <a:effectLst/>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kumimoji="0" lang="en-US" altLang="ja-JP" sz="18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50 </a:t>
            </a:r>
            <a:r>
              <a:rPr kumimoji="0" lang="ja-JP" altLang="en-US" sz="18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ロボットの</a:t>
            </a:r>
            <a:r>
              <a:rPr kumimoji="0" lang="ja-JP" altLang="ja-JP" sz="18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状態の替える命令によって動作する</a:t>
            </a:r>
            <a:endParaRPr kumimoji="0" lang="ja-JP" altLang="ja-JP" sz="1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endParaRPr kumimoji="1" lang="ja-JP" altLang="en-US" dirty="0"/>
          </a:p>
        </p:txBody>
      </p:sp>
    </p:spTree>
    <p:extLst>
      <p:ext uri="{BB962C8B-B14F-4D97-AF65-F5344CB8AC3E}">
        <p14:creationId xmlns:p14="http://schemas.microsoft.com/office/powerpoint/2010/main" val="93800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83EA7A2-F69A-4923-A87A-35B959651898}"/>
              </a:ext>
            </a:extLst>
          </p:cNvPr>
          <p:cNvSpPr>
            <a:spLocks noChangeArrowheads="1"/>
          </p:cNvSpPr>
          <p:nvPr/>
        </p:nvSpPr>
        <p:spPr bwMode="auto">
          <a:xfrm>
            <a:off x="1872627" y="660668"/>
            <a:ext cx="753866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3200"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７</a:t>
            </a:r>
            <a:r>
              <a:rPr kumimoji="0" lang="ja-JP" altLang="ja-JP" sz="3200" b="1" i="0" u="none" strike="noStrike" cap="none" normalizeH="0" baseline="0" dirty="0" bmk="">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  DCモータが発生する逆起電力</a:t>
            </a:r>
            <a:r>
              <a:rPr kumimoji="0" lang="ja-JP" altLang="ja-JP" sz="3200" b="1" i="0" u="none" strike="noStrike" cap="none" normalizeH="0" baseline="0" dirty="0" bmk="_Hlk35947988">
                <a:ln>
                  <a:noFill/>
                </a:ln>
                <a:solidFill>
                  <a:srgbClr val="00B050"/>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kumimoji="0" lang="ja-JP" altLang="ja-JP" sz="3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pic>
        <p:nvPicPr>
          <p:cNvPr id="4097" name="図 45" descr="回路 が含まれている画像&#10;&#10;自動的に生成された説明">
            <a:extLst>
              <a:ext uri="{FF2B5EF4-FFF2-40B4-BE49-F238E27FC236}">
                <a16:creationId xmlns:a16="http://schemas.microsoft.com/office/drawing/2014/main" id="{82D4000A-B6F7-40F2-8930-AB163A6E4E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538" y="1158899"/>
            <a:ext cx="3495308" cy="198151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381C7D2E-DEAB-40F3-BF29-E19913B00499}"/>
              </a:ext>
            </a:extLst>
          </p:cNvPr>
          <p:cNvSpPr>
            <a:spLocks noChangeArrowheads="1"/>
          </p:cNvSpPr>
          <p:nvPr/>
        </p:nvSpPr>
        <p:spPr bwMode="auto">
          <a:xfrm>
            <a:off x="459686" y="3261956"/>
            <a:ext cx="1127262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　　　　　　　　</a:t>
            </a:r>
            <a:r>
              <a:rPr kumimoji="0" lang="ja-JP" altLang="ja-JP"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kumimoji="0" lang="en-US" altLang="ja-JP"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51  DC</a:t>
            </a: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モータによる発電の実験　</a:t>
            </a:r>
            <a:endParaRPr kumimoji="0" lang="ja-JP" altLang="en-US"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en-US" altLang="ja-JP" b="0"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cs typeface="Arial" panose="020B0604020202020204" pitchFamily="34" charset="0"/>
            </a:endParaRPr>
          </a:p>
          <a:p>
            <a:r>
              <a:rPr kumimoji="0" lang="ja-JP" altLang="en-US"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ロボットが動作する際に運動の慣性により加えられた駆動力と運動の間には相違があります。電流を</a:t>
            </a:r>
            <a:r>
              <a:rPr kumimoji="0" lang="en-US" altLang="ja-JP"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NO-OFF</a:t>
            </a:r>
            <a:r>
              <a:rPr kumimoji="0" lang="ja-JP" altLang="en-US"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してもゆっくり動き始めて、駆動力を止めるとしばらくは動きを続けます。</a:t>
            </a:r>
            <a:endParaRPr kumimoji="0" lang="ja-JP" altLang="en-US" dirty="0">
              <a:latin typeface="メイリオ" panose="020B0604030504040204" pitchFamily="50" charset="-128"/>
              <a:ea typeface="メイリオ" panose="020B0604030504040204" pitchFamily="50" charset="-128"/>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cs typeface="Arial" panose="020B0604020202020204" pitchFamily="34" charset="0"/>
              </a:rPr>
              <a:t>　永久磁石を使用した</a:t>
            </a:r>
            <a:r>
              <a:rPr kumimoji="0" lang="en-US" altLang="ja-JP" b="0"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cs typeface="Times New Roman" panose="02020603050405020304" pitchFamily="18" charset="0"/>
              </a:rPr>
              <a:t>DC</a:t>
            </a:r>
            <a:r>
              <a:rPr kumimoji="0" lang="ja-JP" altLang="en-US" b="0"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cs typeface="Arial" panose="020B0604020202020204" pitchFamily="34" charset="0"/>
              </a:rPr>
              <a:t>モータは軸を外力によって回転させると、回転速度に比例した電圧を発生する発電機になります。 モータに電圧を印加して回転していると</a:t>
            </a:r>
            <a:r>
              <a:rPr kumimoji="0" lang="ja-JP" altLang="en-US" b="0" i="0" u="none" strike="noStrike" cap="none" normalizeH="0" baseline="0" dirty="0">
                <a:ln>
                  <a:noFill/>
                </a:ln>
                <a:solidFill>
                  <a:srgbClr val="111111"/>
                </a:solidFill>
                <a:effectLst/>
                <a:latin typeface="メイリオ" panose="020B0604030504040204" pitchFamily="50" charset="-128"/>
                <a:ea typeface="メイリオ" panose="020B0604030504040204" pitchFamily="50" charset="-128"/>
                <a:cs typeface="Times New Roman" panose="02020603050405020304" pitchFamily="18" charset="0"/>
              </a:rPr>
              <a:t>自分の回転で発電した</a:t>
            </a:r>
            <a:r>
              <a:rPr kumimoji="0" lang="ja-JP" altLang="en-US" b="0"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cs typeface="Arial" panose="020B0604020202020204" pitchFamily="34" charset="0"/>
              </a:rPr>
              <a:t>逆起電圧が内在していますが発電</a:t>
            </a:r>
            <a:r>
              <a:rPr kumimoji="0" lang="ja-JP" altLang="en-US" b="0" i="0" u="none" strike="noStrike" cap="none" normalizeH="0" baseline="0" dirty="0">
                <a:ln>
                  <a:noFill/>
                </a:ln>
                <a:solidFill>
                  <a:srgbClr val="111111"/>
                </a:solidFill>
                <a:effectLst/>
                <a:latin typeface="メイリオ" panose="020B0604030504040204" pitchFamily="50" charset="-128"/>
                <a:ea typeface="メイリオ" panose="020B0604030504040204" pitchFamily="50" charset="-128"/>
                <a:cs typeface="Times New Roman" panose="02020603050405020304" pitchFamily="18" charset="0"/>
              </a:rPr>
              <a:t>された電圧は電源電圧より低いので電流が返されることはありません。</a:t>
            </a: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トランジスタを</a:t>
            </a:r>
            <a:r>
              <a:rPr kumimoji="0" lang="en-US" altLang="ja-JP"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OFF</a:t>
            </a: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にして</a:t>
            </a:r>
            <a:r>
              <a:rPr kumimoji="0" lang="ja-JP" altLang="en-US" b="0"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cs typeface="Times New Roman" panose="02020603050405020304" pitchFamily="18" charset="0"/>
              </a:rPr>
              <a:t>モータの電源</a:t>
            </a: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電流を</a:t>
            </a:r>
            <a:r>
              <a:rPr kumimoji="0" lang="en-US" altLang="ja-JP"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OFF</a:t>
            </a: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にしても慣性力でモータが回転するので、逆起電圧が発生し、その電圧がトランジスタの出力端に加わりトランジスタの制御動作を乱します。その動作の強さは負荷のカ回転の慣性力に左右されます。そこで、</a:t>
            </a:r>
            <a:r>
              <a:rPr kumimoji="0" lang="ja-JP" altLang="en-US" b="0"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cs typeface="Times New Roman" panose="02020603050405020304" pitchFamily="18" charset="0"/>
              </a:rPr>
              <a:t>負荷に合わせたモータドライブという回路を用いて</a:t>
            </a: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モータを</a:t>
            </a:r>
            <a:r>
              <a:rPr kumimoji="0" lang="ja-JP" altLang="en-US" b="0"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cs typeface="Times New Roman" panose="02020603050405020304" pitchFamily="18" charset="0"/>
              </a:rPr>
              <a:t>制御しなければなりません。</a:t>
            </a:r>
            <a:endParaRPr kumimoji="0" lang="en-US" altLang="ja-JP" b="0"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933279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022926A5-F2C0-455E-B848-1480DCDB2BB3}"/>
              </a:ext>
            </a:extLst>
          </p:cNvPr>
          <p:cNvSpPr txBox="1"/>
          <p:nvPr/>
        </p:nvSpPr>
        <p:spPr>
          <a:xfrm>
            <a:off x="770708" y="378823"/>
            <a:ext cx="11025051" cy="3077766"/>
          </a:xfrm>
          <a:prstGeom prst="rect">
            <a:avLst/>
          </a:prstGeom>
          <a:noFill/>
        </p:spPr>
        <p:txBody>
          <a:bodyPr wrap="square">
            <a:spAutoFit/>
          </a:bodyPr>
          <a:lstStyle/>
          <a:p>
            <a:pPr algn="just"/>
            <a:r>
              <a:rPr lang="ja-JP" altLang="ja-JP" sz="3200" b="1" kern="100" spc="-6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7.4 サーボモータを使用する際の留意点　 </a:t>
            </a:r>
            <a:endParaRPr lang="ja-JP" altLang="ja-JP" sz="3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t>
            </a:r>
            <a:endParaRPr lang="en-US"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endParaRPr>
          </a:p>
          <a:p>
            <a:pPr algn="just"/>
            <a:r>
              <a:rPr lang="ja-JP"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サーボモータは回転角を指示した角度に制御しているので</a:t>
            </a:r>
            <a:r>
              <a:rPr lang="en-US"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DC</a:t>
            </a:r>
            <a:r>
              <a:rPr lang="ja-JP"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モータのように回転を続けません。ストッパーがついていて稼働範囲が決められています。そこで、サーボモータを取り付ける際にロボットの関節の稼働範囲とサーボモータの稼働範囲を合わせます。その後、プログラムで基準位置に調整しますが、その調整はわずか済むようにし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ロボットの手や足を動かす力はサーボモータの回転力です。そこで、ロボットの手や足を外部から大きな力を加えて動かすとサーボモータの内部の歯が欠けてしまいます。また、サーボモータは動き始める瞬間に数アンペアの大きな電流が流れます。切れ味の良い動きをさせるには内部抵抗の小さな充電電池を使います。アルカリ乾電池は内部抵抗が</a:t>
            </a:r>
            <a:r>
              <a:rPr lang="ja-JP" altLang="ja-JP" sz="1800" u="sng" kern="100" dirty="0">
                <a:solidFill>
                  <a:srgbClr val="000000"/>
                </a:solidFill>
                <a:effectLst/>
                <a:latin typeface="游明朝" panose="02020400000000000000" pitchFamily="18" charset="-128"/>
                <a:ea typeface="Times New Roman" panose="02020603050405020304" pitchFamily="18" charset="0"/>
                <a:cs typeface="Times New Roman" panose="02020603050405020304" pitchFamily="18" charset="0"/>
              </a:rPr>
              <a:t>0.5</a:t>
            </a:r>
            <a:r>
              <a:rPr lang="ja-JP" altLang="ja-JP" sz="1800" u="sng"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Ω程度</a:t>
            </a:r>
            <a:r>
              <a:rPr lang="ja-JP" altLang="ja-JP" sz="1800" kern="100" dirty="0">
                <a:solidFill>
                  <a:srgbClr val="000000"/>
                </a:solidFill>
                <a:effectLst/>
                <a:latin typeface="游明朝" panose="02020400000000000000" pitchFamily="18" charset="-128"/>
                <a:ea typeface="Times New Roman" panose="02020603050405020304" pitchFamily="18" charset="0"/>
                <a:cs typeface="Times New Roman" panose="02020603050405020304" pitchFamily="18" charset="0"/>
              </a:rPr>
              <a:t>(</a:t>
            </a:r>
            <a:r>
              <a:rPr lang="ja-JP"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電池の大きさによって違います。</a:t>
            </a:r>
            <a:r>
              <a:rPr lang="ja-JP" altLang="ja-JP" sz="1800" kern="100" dirty="0">
                <a:solidFill>
                  <a:srgbClr val="000000"/>
                </a:solidFill>
                <a:effectLst/>
                <a:latin typeface="游明朝" panose="02020400000000000000" pitchFamily="18" charset="-128"/>
                <a:ea typeface="Times New Roman" panose="02020603050405020304" pitchFamily="18" charset="0"/>
                <a:cs typeface="Times New Roman" panose="02020603050405020304" pitchFamily="18" charset="0"/>
              </a:rPr>
              <a:t>) </a:t>
            </a:r>
            <a:r>
              <a:rPr lang="ja-JP"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ので使いません。</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aphicFrame>
        <p:nvGraphicFramePr>
          <p:cNvPr id="9" name="図表 8">
            <a:extLst>
              <a:ext uri="{FF2B5EF4-FFF2-40B4-BE49-F238E27FC236}">
                <a16:creationId xmlns:a16="http://schemas.microsoft.com/office/drawing/2014/main" id="{89EBC598-6B8C-426D-809C-9EEAF5C4E754}"/>
              </a:ext>
            </a:extLst>
          </p:cNvPr>
          <p:cNvGraphicFramePr/>
          <p:nvPr>
            <p:extLst>
              <p:ext uri="{D42A27DB-BD31-4B8C-83A1-F6EECF244321}">
                <p14:modId xmlns:p14="http://schemas.microsoft.com/office/powerpoint/2010/main" val="3645918440"/>
              </p:ext>
            </p:extLst>
          </p:nvPr>
        </p:nvGraphicFramePr>
        <p:xfrm>
          <a:off x="2995476" y="3733588"/>
          <a:ext cx="8029575" cy="2559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図 9" descr="メーター が含まれている画像&#10;&#10;自動的に生成された説明">
            <a:extLst>
              <a:ext uri="{FF2B5EF4-FFF2-40B4-BE49-F238E27FC236}">
                <a16:creationId xmlns:a16="http://schemas.microsoft.com/office/drawing/2014/main" id="{CBC139C3-2F07-4D51-B518-025873C463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0709" y="4023950"/>
            <a:ext cx="1736048" cy="1609289"/>
          </a:xfrm>
          <a:prstGeom prst="rect">
            <a:avLst/>
          </a:prstGeom>
        </p:spPr>
      </p:pic>
      <p:sp>
        <p:nvSpPr>
          <p:cNvPr id="12" name="テキスト ボックス 11">
            <a:extLst>
              <a:ext uri="{FF2B5EF4-FFF2-40B4-BE49-F238E27FC236}">
                <a16:creationId xmlns:a16="http://schemas.microsoft.com/office/drawing/2014/main" id="{9072AE67-607C-413D-805A-E2ED7BA2383D}"/>
              </a:ext>
            </a:extLst>
          </p:cNvPr>
          <p:cNvSpPr txBox="1"/>
          <p:nvPr/>
        </p:nvSpPr>
        <p:spPr>
          <a:xfrm>
            <a:off x="2506757" y="6412797"/>
            <a:ext cx="6093822" cy="369332"/>
          </a:xfrm>
          <a:prstGeom prst="rect">
            <a:avLst/>
          </a:prstGeom>
          <a:noFill/>
        </p:spPr>
        <p:txBody>
          <a:bodyPr wrap="square">
            <a:spAutoFit/>
          </a:bodyPr>
          <a:lstStyle/>
          <a:p>
            <a:r>
              <a:rPr lang="ja-JP" altLang="en-US" dirty="0"/>
              <a:t>図</a:t>
            </a:r>
            <a:r>
              <a:rPr lang="en-US" altLang="ja-JP" dirty="0"/>
              <a:t>52 </a:t>
            </a:r>
            <a:r>
              <a:rPr lang="ja-JP" altLang="en-US" dirty="0"/>
              <a:t>サーボモータを使用する際の留意点　</a:t>
            </a:r>
          </a:p>
        </p:txBody>
      </p:sp>
    </p:spTree>
    <p:extLst>
      <p:ext uri="{BB962C8B-B14F-4D97-AF65-F5344CB8AC3E}">
        <p14:creationId xmlns:p14="http://schemas.microsoft.com/office/powerpoint/2010/main" val="3842551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図表 1">
            <a:extLst>
              <a:ext uri="{FF2B5EF4-FFF2-40B4-BE49-F238E27FC236}">
                <a16:creationId xmlns:a16="http://schemas.microsoft.com/office/drawing/2014/main" id="{5D10E9B9-3015-4199-BE3F-3DE4014B5996}"/>
              </a:ext>
            </a:extLst>
          </p:cNvPr>
          <p:cNvGraphicFramePr/>
          <p:nvPr>
            <p:extLst>
              <p:ext uri="{D42A27DB-BD31-4B8C-83A1-F6EECF244321}">
                <p14:modId xmlns:p14="http://schemas.microsoft.com/office/powerpoint/2010/main" val="487864732"/>
              </p:ext>
            </p:extLst>
          </p:nvPr>
        </p:nvGraphicFramePr>
        <p:xfrm>
          <a:off x="2747755" y="8753409"/>
          <a:ext cx="5102507" cy="1484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図 2240">
            <a:extLst>
              <a:ext uri="{FF2B5EF4-FFF2-40B4-BE49-F238E27FC236}">
                <a16:creationId xmlns:a16="http://schemas.microsoft.com/office/drawing/2014/main" id="{9727D04E-10C3-45BB-971C-F55194F168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7067" y="2716462"/>
            <a:ext cx="1818435" cy="292909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7930903B-7131-4AF0-BE87-13B740823D8A}"/>
              </a:ext>
            </a:extLst>
          </p:cNvPr>
          <p:cNvSpPr>
            <a:spLocks noChangeArrowheads="1"/>
          </p:cNvSpPr>
          <p:nvPr/>
        </p:nvSpPr>
        <p:spPr bwMode="auto">
          <a:xfrm>
            <a:off x="1142999" y="1558041"/>
            <a:ext cx="2090656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3200"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7.5 行動をどのようにプログラムするか</a:t>
            </a:r>
            <a:r>
              <a:rPr kumimoji="0" lang="ja-JP" altLang="ja-JP" sz="3200" b="1" i="0" u="none" strike="noStrike" cap="none" normalizeH="0" baseline="0" dirty="0">
                <a:ln>
                  <a:noFill/>
                </a:ln>
                <a:solidFill>
                  <a:srgbClr val="00B050"/>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kumimoji="0" lang="ja-JP" altLang="ja-JP"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 name="Rectangle 4">
            <a:extLst>
              <a:ext uri="{FF2B5EF4-FFF2-40B4-BE49-F238E27FC236}">
                <a16:creationId xmlns:a16="http://schemas.microsoft.com/office/drawing/2014/main" id="{2E4F0A84-D0D2-4A67-8EB7-A4781B2ADD57}"/>
              </a:ext>
            </a:extLst>
          </p:cNvPr>
          <p:cNvSpPr>
            <a:spLocks noChangeArrowheads="1"/>
          </p:cNvSpPr>
          <p:nvPr/>
        </p:nvSpPr>
        <p:spPr bwMode="auto">
          <a:xfrm rot="10800000" flipV="1">
            <a:off x="4411550" y="2525885"/>
            <a:ext cx="689294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関節型のロボットの動作のプログラムに必要なデータは姿勢の変化の時間に伴う進行です。関節型のロボットのサーボモータは目的位置と現在位置の差を検出して、その差をなくすように回転力を出します。そこで動作を始める際に大きな駆動力を出し最後には駆動力がなくなりなめらかに動作します。姿勢を変えるのにかかる時間が短いと強い「力」が必要です．ゆっくり姿勢を変えると動かす「力」は弱くてすみます．</a:t>
            </a:r>
            <a:endParaRPr kumimoji="0" lang="ja-JP" altLang="en-US"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ロボットの中央処理装置（</a:t>
            </a:r>
            <a:r>
              <a:rPr kumimoji="0" lang="en-US" altLang="ja-JP"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CPU</a:t>
            </a: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）では時計（クロック）として水晶振動子を用いて安定した発振をさせていて、その発振周波数をカウントして、時間を指定しています。</a:t>
            </a:r>
            <a:endParaRPr kumimoji="0" lang="ja-JP" altLang="en-US"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プログラムカウンタによって動作の進行が指定されます。時間の進行で動作が制御される方式をシーケンス制御といいます。</a:t>
            </a:r>
            <a:endParaRPr kumimoji="0" lang="ja-JP" altLang="en-US"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6311F03A-4B06-41EA-A2E5-8E958A43E7C7}"/>
              </a:ext>
            </a:extLst>
          </p:cNvPr>
          <p:cNvSpPr txBox="1"/>
          <p:nvPr/>
        </p:nvSpPr>
        <p:spPr>
          <a:xfrm>
            <a:off x="443753" y="5942206"/>
            <a:ext cx="5768788" cy="646331"/>
          </a:xfrm>
          <a:prstGeom prst="rect">
            <a:avLst/>
          </a:prstGeom>
          <a:noFill/>
        </p:spPr>
        <p:txBody>
          <a:bodyPr wrap="square" rtlCol="0">
            <a:spAutoFit/>
          </a:bodyPr>
          <a:lstStyle/>
          <a:p>
            <a:r>
              <a:rPr kumimoji="0" lang="ja-JP" altLang="ja-JP" sz="18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kumimoji="0" lang="en-US" altLang="ja-JP" sz="18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53 </a:t>
            </a:r>
            <a:r>
              <a:rPr kumimoji="0" lang="ja-JP" altLang="en-US" sz="18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動作のプログラムのデータ　</a:t>
            </a:r>
            <a:endParaRPr kumimoji="0" lang="ja-JP" altLang="en-US" sz="1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endParaRPr kumimoji="1" lang="ja-JP" altLang="en-US" dirty="0"/>
          </a:p>
        </p:txBody>
      </p:sp>
    </p:spTree>
    <p:extLst>
      <p:ext uri="{BB962C8B-B14F-4D97-AF65-F5344CB8AC3E}">
        <p14:creationId xmlns:p14="http://schemas.microsoft.com/office/powerpoint/2010/main" val="1118756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E1CD19A-9775-445A-83C0-EDF699CA4363}"/>
              </a:ext>
            </a:extLst>
          </p:cNvPr>
          <p:cNvSpPr txBox="1"/>
          <p:nvPr/>
        </p:nvSpPr>
        <p:spPr>
          <a:xfrm>
            <a:off x="2180492" y="647114"/>
            <a:ext cx="6836899" cy="58477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7.6 </a:t>
            </a:r>
            <a:r>
              <a:rPr kumimoji="1" lang="ja-JP" altLang="en-US" sz="3200" b="1" dirty="0">
                <a:latin typeface="メイリオ" panose="020B0604030504040204" pitchFamily="50" charset="-128"/>
                <a:ea typeface="メイリオ" panose="020B0604030504040204" pitchFamily="50" charset="-128"/>
              </a:rPr>
              <a:t>まとめ</a:t>
            </a:r>
          </a:p>
        </p:txBody>
      </p:sp>
      <p:sp>
        <p:nvSpPr>
          <p:cNvPr id="6" name="テキスト ボックス 5">
            <a:extLst>
              <a:ext uri="{FF2B5EF4-FFF2-40B4-BE49-F238E27FC236}">
                <a16:creationId xmlns:a16="http://schemas.microsoft.com/office/drawing/2014/main" id="{901C94F0-EC6D-4178-9405-FFE144A1A359}"/>
              </a:ext>
            </a:extLst>
          </p:cNvPr>
          <p:cNvSpPr txBox="1"/>
          <p:nvPr/>
        </p:nvSpPr>
        <p:spPr>
          <a:xfrm>
            <a:off x="1240971" y="1867989"/>
            <a:ext cx="8046720" cy="2862322"/>
          </a:xfrm>
          <a:prstGeom prst="rect">
            <a:avLst/>
          </a:prstGeom>
          <a:noFill/>
        </p:spPr>
        <p:txBody>
          <a:bodyPr wrap="square">
            <a:spAutoFit/>
          </a:bodyPr>
          <a:lstStyle/>
          <a:p>
            <a:pPr indent="133350" algn="just"/>
            <a:r>
              <a:rPr lang="ja-JP" altLang="en-US" dirty="0">
                <a:latin typeface="メイリオ" panose="020B0604030504040204" pitchFamily="50" charset="-128"/>
                <a:ea typeface="メイリオ" panose="020B0604030504040204" pitchFamily="50" charset="-128"/>
              </a:rPr>
              <a:t>ロボットの振る舞いを指示するプログラムをパソコンで作って、それをロボットの</a:t>
            </a:r>
            <a:r>
              <a:rPr lang="en-US" altLang="ja-JP" dirty="0">
                <a:latin typeface="メイリオ" panose="020B0604030504040204" pitchFamily="50" charset="-128"/>
                <a:ea typeface="メイリオ" panose="020B0604030504040204" pitchFamily="50" charset="-128"/>
              </a:rPr>
              <a:t>CPU</a:t>
            </a:r>
            <a:r>
              <a:rPr lang="ja-JP" altLang="en-US" dirty="0">
                <a:latin typeface="メイリオ" panose="020B0604030504040204" pitchFamily="50" charset="-128"/>
                <a:ea typeface="メイリオ" panose="020B0604030504040204" pitchFamily="50" charset="-128"/>
              </a:rPr>
              <a:t>ボードに書き込み、記憶したプログラムを呼び出して使います。動作のプログラムは繰り返し使う基本的な動作のプログラムを単位に階層的に構成します。</a:t>
            </a:r>
          </a:p>
          <a:p>
            <a:pPr indent="133350" algn="just"/>
            <a:r>
              <a:rPr lang="ja-JP" altLang="en-US" sz="1800" kern="10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発光ダイオードは数ミリアンペアで発光しますが、</a:t>
            </a:r>
            <a:r>
              <a:rPr lang="ja-JP" altLang="ja-JP" sz="1800" kern="10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ロボット</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を動かすモータには数アンペアもの電流が流れます。特に、サーボモータは動く瞬間にもっと大きな電流を必要とします。そこで、内部抵抗が大きいのでロボットの動作を正常に動かすことができません。</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DC</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電源を使うか充電式の電池を使います。但し、リチューム電池は短絡（ショウト）すると火傷や火災を起こす危険がありますので注意してください。</a:t>
            </a:r>
            <a:endParaRPr lang="ja-JP"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95579724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993</TotalTime>
  <Words>1364</Words>
  <Application>Microsoft Office PowerPoint</Application>
  <PresentationFormat>ワイド画面</PresentationFormat>
  <Paragraphs>65</Paragraphs>
  <Slides>7</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7</vt:i4>
      </vt:variant>
    </vt:vector>
  </HeadingPairs>
  <TitlesOfParts>
    <vt:vector size="16" baseType="lpstr">
      <vt:lpstr>HGP創英角ﾎﾟｯﾌﾟ体</vt:lpstr>
      <vt:lpstr>ＭＳＰgothic</vt:lpstr>
      <vt:lpstr>メイリオ</vt:lpstr>
      <vt:lpstr>游ゴシック</vt:lpstr>
      <vt:lpstr>游ゴシック Light</vt:lpstr>
      <vt:lpstr>游明朝</vt:lpstr>
      <vt:lpstr>Arial</vt:lpstr>
      <vt:lpstr>Times New Roman</vt:lpstr>
      <vt:lpstr>Office テーマ</vt:lpstr>
      <vt:lpstr>プログラムのしくみを学ぶ電子回路実験</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3回</dc:title>
  <dc:creator>唐澤 信司</dc:creator>
  <cp:lastModifiedBy>唐澤 信司</cp:lastModifiedBy>
  <cp:revision>89</cp:revision>
  <dcterms:created xsi:type="dcterms:W3CDTF">2021-06-19T19:44:45Z</dcterms:created>
  <dcterms:modified xsi:type="dcterms:W3CDTF">2021-11-23T09:41:39Z</dcterms:modified>
</cp:coreProperties>
</file>